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svg" ContentType="image/svg+xml"/>
  <Override PartName="/ppt/media/image3.svg" ContentType="image/svg+xml"/>
  <Override PartName="/ppt/media/image4.svg" ContentType="image/svg+xml"/>
  <Override PartName="/ppt/media/image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3"/>
    <p:sldId id="257" r:id="rId4"/>
    <p:sldId id="259" r:id="rId5"/>
    <p:sldId id="260" r:id="rId6"/>
    <p:sldId id="261" r:id="rId7"/>
    <p:sldId id="262" r:id="rId8"/>
    <p:sldId id="265" r:id="rId9"/>
    <p:sldId id="267" r:id="rId11"/>
    <p:sldId id="268" r:id="rId12"/>
    <p:sldId id="269" r:id="rId13"/>
    <p:sldId id="270" r:id="rId14"/>
    <p:sldId id="271" r:id="rId15"/>
    <p:sldId id="272" r:id="rId16"/>
    <p:sldId id="273" r:id="rId17"/>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gs" Target="tags/tag36.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85D0DACE-38E0-42D2-9336-2B707D34BC6D}"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6000" y="394405"/>
            <a:ext cx="10800000" cy="792000"/>
          </a:xfrm>
        </p:spPr>
        <p:txBody>
          <a:bodyPr/>
          <a:lstStyle>
            <a:lvl1pPr algn="ctr">
              <a:defRPr sz="3200">
                <a:solidFill>
                  <a:schemeClr val="tx1">
                    <a:lumMod val="85000"/>
                    <a:lumOff val="15000"/>
                  </a:schemeClr>
                </a:solidFill>
                <a:latin typeface="+mj-lt"/>
              </a:defRPr>
            </a:lvl1pPr>
          </a:lstStyle>
          <a:p>
            <a:r>
              <a:rPr lang="en-US" dirty="0"/>
              <a:t>Click to add title</a:t>
            </a:r>
            <a:endParaRPr 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sym typeface="Arial" panose="020B0604020202020204" pitchFamily="34" charset="0"/>
              </a:defRPr>
            </a:lvl1p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sym typeface="Arial" panose="020B0604020202020204" pitchFamily="34" charset="0"/>
              </a:defRPr>
            </a:lvl1pPr>
          </a:lstStyle>
          <a:p>
            <a:endParaRPr 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sym typeface="Arial" panose="020B0604020202020204" pitchFamily="34" charset="0"/>
              </a:defRPr>
            </a:lvl1pPr>
          </a:lstStyle>
          <a:p>
            <a:fld id="{49AE70B2-8BF9-45C0-BB95-33D1B9D3A854}"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image" Target="../media/image5.svg"/><Relationship Id="rId8" Type="http://schemas.openxmlformats.org/officeDocument/2006/relationships/tags" Target="../tags/tag8.xml"/><Relationship Id="rId7" Type="http://schemas.openxmlformats.org/officeDocument/2006/relationships/image" Target="../media/image4.svg"/><Relationship Id="rId6" Type="http://schemas.openxmlformats.org/officeDocument/2006/relationships/tags" Target="../tags/tag7.xml"/><Relationship Id="rId5" Type="http://schemas.openxmlformats.org/officeDocument/2006/relationships/image" Target="../media/image3.svg"/><Relationship Id="rId4" Type="http://schemas.openxmlformats.org/officeDocument/2006/relationships/tags" Target="../tags/tag6.xml"/><Relationship Id="rId3" Type="http://schemas.openxmlformats.org/officeDocument/2006/relationships/image" Target="../media/image2.svg"/><Relationship Id="rId21" Type="http://schemas.openxmlformats.org/officeDocument/2006/relationships/slideLayout" Target="../slideLayouts/slideLayout2.xml"/><Relationship Id="rId20" Type="http://schemas.openxmlformats.org/officeDocument/2006/relationships/tags" Target="../tags/tag19.xml"/><Relationship Id="rId2" Type="http://schemas.openxmlformats.org/officeDocument/2006/relationships/image" Target="../media/image1.png"/><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1" Type="http://schemas.openxmlformats.org/officeDocument/2006/relationships/notesSlide" Target="../notesSlides/notesSlide1.xml"/><Relationship Id="rId10" Type="http://schemas.openxmlformats.org/officeDocument/2006/relationships/slideLayout" Target="../slideLayouts/slideLayout12.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0.xml"/><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3.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tags" Target="../tags/tag34.xml"/><Relationship Id="rId1"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5.xml"/><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p:txBody>
          <a:bodyPr/>
          <a:p>
            <a:r>
              <a:rPr lang="en-IN" altLang="en-US" sz="8800">
                <a:ln w="22225">
                  <a:solidFill>
                    <a:schemeClr val="accent2"/>
                  </a:solidFill>
                  <a:prstDash val="solid"/>
                </a:ln>
                <a:solidFill>
                  <a:schemeClr val="accent2">
                    <a:lumMod val="40000"/>
                    <a:lumOff val="60000"/>
                  </a:schemeClr>
                </a:solidFill>
                <a:effectLst/>
                <a:latin typeface="Algerian" panose="04020705040A02060702" charset="0"/>
                <a:cs typeface="Algerian" panose="04020705040A02060702" charset="0"/>
              </a:rPr>
              <a:t>INDIA</a:t>
            </a:r>
            <a:r>
              <a:rPr lang="en-IN" altLang="en-US"/>
              <a:t> </a:t>
            </a:r>
            <a:endParaRPr lang="en-IN" altLang="en-US"/>
          </a:p>
        </p:txBody>
      </p:sp>
      <p:sp>
        <p:nvSpPr>
          <p:cNvPr id="3" name="Subtitle 2"/>
          <p:cNvSpPr>
            <a:spLocks noGrp="1"/>
          </p:cNvSpPr>
          <p:nvPr>
            <p:ph type="subTitle" idx="1"/>
          </p:nvPr>
        </p:nvSpPr>
        <p:spPr>
          <a:xfrm>
            <a:off x="1524000" y="3602355"/>
            <a:ext cx="9456420" cy="2370455"/>
          </a:xfrm>
        </p:spPr>
        <p:txBody>
          <a:bodyPr>
            <a:normAutofit lnSpcReduction="20000"/>
          </a:bodyPr>
          <a:p>
            <a:r>
              <a:rPr lang="en-IN" altLang="en-US" b="1">
                <a:solidFill>
                  <a:srgbClr val="FF0000"/>
                </a:solidFill>
              </a:rPr>
              <a:t>PHYSICAL ENVIRONMENT - NORTHERN MOUNTAINS </a:t>
            </a:r>
            <a:endParaRPr lang="en-IN" altLang="en-US" b="1">
              <a:solidFill>
                <a:srgbClr val="FF0000"/>
              </a:solidFill>
            </a:endParaRPr>
          </a:p>
          <a:p>
            <a:endParaRPr lang="en-IN" altLang="en-US" b="1">
              <a:solidFill>
                <a:srgbClr val="FF0000"/>
              </a:solidFill>
            </a:endParaRPr>
          </a:p>
          <a:p>
            <a:r>
              <a:rPr lang="en-IN" altLang="en-US" b="1">
                <a:solidFill>
                  <a:srgbClr val="FF0000"/>
                </a:solidFill>
              </a:rPr>
              <a:t>ATULYA INSTITUTE</a:t>
            </a:r>
            <a:endParaRPr lang="en-IN" altLang="en-US" b="1">
              <a:solidFill>
                <a:srgbClr val="FF0000"/>
              </a:solidFill>
            </a:endParaRPr>
          </a:p>
          <a:p>
            <a:r>
              <a:rPr lang="en-IN" altLang="en-US"/>
              <a:t>                                                                                PREPARED BY</a:t>
            </a:r>
            <a:endParaRPr lang="en-IN" altLang="en-US"/>
          </a:p>
          <a:p>
            <a:r>
              <a:rPr lang="en-IN" altLang="en-US"/>
              <a:t>                                                                                  AYAN BISWAS </a:t>
            </a:r>
            <a:endParaRPr lang="en-IN" altLang="en-US"/>
          </a:p>
          <a:p>
            <a:r>
              <a:rPr lang="en-IN" altLang="en-US"/>
              <a:t>                                                                    (FACULTY MEMBER OF GEOGRAPHY)</a:t>
            </a:r>
            <a:endParaRPr lang="en-I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latin typeface="Algerian" panose="04020705040A02060702" charset="0"/>
                <a:cs typeface="Algerian" panose="04020705040A02060702" charset="0"/>
              </a:rPr>
              <a:t>PHYSIOGRAPHIC DIVISIONS OF INDIA</a:t>
            </a:r>
            <a:endParaRPr lang="en-IN" altLang="en-US">
              <a:latin typeface="Algerian" panose="04020705040A02060702" charset="0"/>
              <a:cs typeface="Algerian" panose="04020705040A02060702" charset="0"/>
            </a:endParaRPr>
          </a:p>
        </p:txBody>
      </p:sp>
      <p:pic>
        <p:nvPicPr>
          <p:cNvPr id="36" name="图形 35"/>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rot="16200000">
            <a:off x="8129905" y="3177858"/>
            <a:ext cx="453755" cy="453755"/>
          </a:xfrm>
          <a:prstGeom prst="rect">
            <a:avLst/>
          </a:prstGeom>
        </p:spPr>
      </p:pic>
      <p:pic>
        <p:nvPicPr>
          <p:cNvPr id="35" name="图形 34"/>
          <p:cNvPicPr>
            <a:picLocks noChangeAspect="1"/>
          </p:cNvPicPr>
          <p:nvPr>
            <p:custDataLst>
              <p:tags r:id="rId4"/>
            </p:custDataLst>
          </p:nvPr>
        </p:nvPicPr>
        <p:blipFill>
          <a:blip r:embed="rId2">
            <a:extLst>
              <a:ext uri="{96DAC541-7B7A-43D3-8B79-37D633B846F1}">
                <asvg:svgBlip xmlns:asvg="http://schemas.microsoft.com/office/drawing/2016/SVG/main" r:embed="rId5"/>
              </a:ext>
            </a:extLst>
          </a:blip>
          <a:stretch>
            <a:fillRect/>
          </a:stretch>
        </p:blipFill>
        <p:spPr>
          <a:xfrm rot="16200000">
            <a:off x="5131435" y="3199448"/>
            <a:ext cx="453755" cy="453755"/>
          </a:xfrm>
          <a:prstGeom prst="rect">
            <a:avLst/>
          </a:prstGeom>
        </p:spPr>
      </p:pic>
      <p:pic>
        <p:nvPicPr>
          <p:cNvPr id="34" name="图形 33"/>
          <p:cNvPicPr>
            <a:picLocks noChangeAspect="1"/>
          </p:cNvPicPr>
          <p:nvPr>
            <p:custDataLst>
              <p:tags r:id="rId6"/>
            </p:custDataLst>
          </p:nvPr>
        </p:nvPicPr>
        <p:blipFill>
          <a:blip r:embed="rId2">
            <a:extLst>
              <a:ext uri="{96DAC541-7B7A-43D3-8B79-37D633B846F1}">
                <asvg:svgBlip xmlns:asvg="http://schemas.microsoft.com/office/drawing/2016/SVG/main" r:embed="rId7"/>
              </a:ext>
            </a:extLst>
          </a:blip>
          <a:stretch>
            <a:fillRect/>
          </a:stretch>
        </p:blipFill>
        <p:spPr>
          <a:xfrm>
            <a:off x="6624955" y="3236278"/>
            <a:ext cx="453755" cy="453755"/>
          </a:xfrm>
          <a:prstGeom prst="rect">
            <a:avLst/>
          </a:prstGeom>
        </p:spPr>
      </p:pic>
      <p:pic>
        <p:nvPicPr>
          <p:cNvPr id="33" name="图形 32"/>
          <p:cNvPicPr>
            <a:picLocks noChangeAspect="1"/>
          </p:cNvPicPr>
          <p:nvPr>
            <p:custDataLst>
              <p:tags r:id="rId8"/>
            </p:custDataLst>
          </p:nvPr>
        </p:nvPicPr>
        <p:blipFill>
          <a:blip r:embed="rId2">
            <a:extLst>
              <a:ext uri="{96DAC541-7B7A-43D3-8B79-37D633B846F1}">
                <asvg:svgBlip xmlns:asvg="http://schemas.microsoft.com/office/drawing/2016/SVG/main" r:embed="rId9"/>
              </a:ext>
            </a:extLst>
          </a:blip>
          <a:stretch>
            <a:fillRect/>
          </a:stretch>
        </p:blipFill>
        <p:spPr>
          <a:xfrm>
            <a:off x="3620770" y="3195638"/>
            <a:ext cx="453755" cy="453755"/>
          </a:xfrm>
          <a:prstGeom prst="rect">
            <a:avLst/>
          </a:prstGeom>
        </p:spPr>
      </p:pic>
      <p:sp>
        <p:nvSpPr>
          <p:cNvPr id="6" name="文本框 5"/>
          <p:cNvSpPr txBox="1"/>
          <p:nvPr>
            <p:custDataLst>
              <p:tags r:id="rId10"/>
            </p:custDataLst>
          </p:nvPr>
        </p:nvSpPr>
        <p:spPr>
          <a:xfrm>
            <a:off x="5645150" y="2383473"/>
            <a:ext cx="1284605" cy="664210"/>
          </a:xfrm>
          <a:prstGeom prst="rect">
            <a:avLst/>
          </a:prstGeom>
          <a:noFill/>
        </p:spPr>
        <p:txBody>
          <a:bodyPr wrap="square" lIns="0" tIns="0" rIns="0" bIns="0">
            <a:normAutofit fontScale="80000"/>
          </a:bodyPr>
          <a:p>
            <a:pPr algn="l">
              <a:lnSpc>
                <a:spcPct val="120000"/>
              </a:lnSpc>
              <a:spcBef>
                <a:spcPts val="0"/>
              </a:spcBef>
              <a:spcAft>
                <a:spcPts val="0"/>
              </a:spcAft>
            </a:pPr>
            <a:r>
              <a:rPr lang="en-IN" altLang="en-US" kern="0" dirty="0">
                <a:ln>
                  <a:noFill/>
                  <a:prstDash val="sysDot"/>
                </a:ln>
                <a:solidFill>
                  <a:schemeClr val="tx1">
                    <a:lumMod val="85000"/>
                    <a:lumOff val="15000"/>
                  </a:schemeClr>
                </a:solidFill>
                <a:latin typeface="+mj-lt"/>
                <a:sym typeface="+mn-ea"/>
              </a:rPr>
              <a:t>THE PENINSULAR PLATEAU</a:t>
            </a:r>
            <a:endParaRPr lang="en-IN" altLang="en-US" kern="0" dirty="0">
              <a:ln>
                <a:noFill/>
                <a:prstDash val="sysDot"/>
              </a:ln>
              <a:solidFill>
                <a:schemeClr val="tx1">
                  <a:lumMod val="85000"/>
                  <a:lumOff val="15000"/>
                </a:schemeClr>
              </a:solidFill>
              <a:latin typeface="+mj-lt"/>
              <a:sym typeface="+mn-ea"/>
            </a:endParaRPr>
          </a:p>
        </p:txBody>
      </p:sp>
      <p:sp>
        <p:nvSpPr>
          <p:cNvPr id="18" name="文本框 17"/>
          <p:cNvSpPr txBox="1"/>
          <p:nvPr>
            <p:custDataLst>
              <p:tags r:id="rId11"/>
            </p:custDataLst>
          </p:nvPr>
        </p:nvSpPr>
        <p:spPr>
          <a:xfrm>
            <a:off x="2156460" y="2290763"/>
            <a:ext cx="432000" cy="900000"/>
          </a:xfrm>
          <a:prstGeom prst="rect">
            <a:avLst/>
          </a:prstGeom>
          <a:noFill/>
        </p:spPr>
        <p:txBody>
          <a:bodyPr wrap="none" lIns="0" tIns="0" rIns="0" bIns="0" rtlCol="0" anchor="ctr">
            <a:noAutofit/>
          </a:bodyPr>
          <a:p>
            <a:pPr algn="l"/>
            <a:r>
              <a:rPr lang="en-US" sz="5000" b="1" kern="0" dirty="0">
                <a:solidFill>
                  <a:schemeClr val="accent1">
                    <a:lumMod val="60000"/>
                    <a:lumOff val="40000"/>
                  </a:schemeClr>
                </a:solidFill>
                <a:latin typeface="+mn-lt"/>
              </a:rPr>
              <a:t>1</a:t>
            </a:r>
            <a:endParaRPr lang="en-US" sz="5000" b="1" kern="0" dirty="0">
              <a:solidFill>
                <a:schemeClr val="accent1">
                  <a:lumMod val="60000"/>
                  <a:lumOff val="40000"/>
                </a:schemeClr>
              </a:solidFill>
              <a:latin typeface="+mn-ea"/>
            </a:endParaRPr>
          </a:p>
        </p:txBody>
      </p:sp>
      <p:sp>
        <p:nvSpPr>
          <p:cNvPr id="21" name="文本框 20"/>
          <p:cNvSpPr txBox="1"/>
          <p:nvPr>
            <p:custDataLst>
              <p:tags r:id="rId12"/>
            </p:custDataLst>
          </p:nvPr>
        </p:nvSpPr>
        <p:spPr>
          <a:xfrm>
            <a:off x="3655695" y="3840798"/>
            <a:ext cx="432000" cy="900000"/>
          </a:xfrm>
          <a:prstGeom prst="rect">
            <a:avLst/>
          </a:prstGeom>
          <a:noFill/>
        </p:spPr>
        <p:txBody>
          <a:bodyPr wrap="none" lIns="0" tIns="0" rIns="0" bIns="0" rtlCol="0" anchor="ctr">
            <a:noAutofit/>
          </a:bodyPr>
          <a:p>
            <a:pPr algn="l"/>
            <a:r>
              <a:rPr lang="en-US" sz="5000" b="1" kern="0" dirty="0">
                <a:solidFill>
                  <a:schemeClr val="accent1">
                    <a:lumMod val="60000"/>
                    <a:lumOff val="40000"/>
                  </a:schemeClr>
                </a:solidFill>
                <a:latin typeface="+mn-lt"/>
              </a:rPr>
              <a:t>2</a:t>
            </a:r>
            <a:endParaRPr lang="en-US" sz="5000" b="1" kern="0" dirty="0">
              <a:solidFill>
                <a:schemeClr val="accent1">
                  <a:lumMod val="60000"/>
                  <a:lumOff val="40000"/>
                </a:schemeClr>
              </a:solidFill>
              <a:latin typeface="+mn-ea"/>
            </a:endParaRPr>
          </a:p>
        </p:txBody>
      </p:sp>
      <p:sp>
        <p:nvSpPr>
          <p:cNvPr id="22" name="文本框 21"/>
          <p:cNvSpPr txBox="1"/>
          <p:nvPr>
            <p:custDataLst>
              <p:tags r:id="rId13"/>
            </p:custDataLst>
          </p:nvPr>
        </p:nvSpPr>
        <p:spPr>
          <a:xfrm>
            <a:off x="5158740" y="2312353"/>
            <a:ext cx="430499" cy="900000"/>
          </a:xfrm>
          <a:prstGeom prst="rect">
            <a:avLst/>
          </a:prstGeom>
          <a:noFill/>
        </p:spPr>
        <p:txBody>
          <a:bodyPr wrap="none" lIns="0" tIns="0" rIns="0" bIns="0" rtlCol="0" anchor="ctr">
            <a:noAutofit/>
          </a:bodyPr>
          <a:p>
            <a:pPr algn="l"/>
            <a:r>
              <a:rPr lang="en-US" sz="5000" b="1" kern="0" dirty="0">
                <a:solidFill>
                  <a:schemeClr val="accent1">
                    <a:lumMod val="60000"/>
                    <a:lumOff val="40000"/>
                  </a:schemeClr>
                </a:solidFill>
                <a:latin typeface="+mn-lt"/>
              </a:rPr>
              <a:t>3</a:t>
            </a:r>
            <a:endParaRPr lang="en-US" sz="5000" b="1" kern="0" dirty="0">
              <a:solidFill>
                <a:schemeClr val="accent1">
                  <a:lumMod val="60000"/>
                  <a:lumOff val="40000"/>
                </a:schemeClr>
              </a:solidFill>
              <a:latin typeface="+mn-ea"/>
            </a:endParaRPr>
          </a:p>
        </p:txBody>
      </p:sp>
      <p:sp>
        <p:nvSpPr>
          <p:cNvPr id="23" name="文本框 22"/>
          <p:cNvSpPr txBox="1"/>
          <p:nvPr>
            <p:custDataLst>
              <p:tags r:id="rId14"/>
            </p:custDataLst>
          </p:nvPr>
        </p:nvSpPr>
        <p:spPr>
          <a:xfrm>
            <a:off x="6670040" y="3840798"/>
            <a:ext cx="432000" cy="900000"/>
          </a:xfrm>
          <a:prstGeom prst="rect">
            <a:avLst/>
          </a:prstGeom>
          <a:noFill/>
        </p:spPr>
        <p:txBody>
          <a:bodyPr wrap="none" lIns="0" tIns="0" rIns="0" bIns="0" rtlCol="0" anchor="ctr">
            <a:noAutofit/>
          </a:bodyPr>
          <a:p>
            <a:pPr algn="l"/>
            <a:r>
              <a:rPr lang="en-US" sz="5000" b="1" kern="0" dirty="0">
                <a:solidFill>
                  <a:schemeClr val="accent1">
                    <a:lumMod val="60000"/>
                    <a:lumOff val="40000"/>
                  </a:schemeClr>
                </a:solidFill>
                <a:latin typeface="+mn-lt"/>
              </a:rPr>
              <a:t>4</a:t>
            </a:r>
            <a:endParaRPr lang="en-US" sz="5000" b="1" kern="0" dirty="0">
              <a:solidFill>
                <a:schemeClr val="accent1">
                  <a:lumMod val="60000"/>
                  <a:lumOff val="40000"/>
                </a:schemeClr>
              </a:solidFill>
              <a:latin typeface="+mn-ea"/>
            </a:endParaRPr>
          </a:p>
        </p:txBody>
      </p:sp>
      <p:sp>
        <p:nvSpPr>
          <p:cNvPr id="24" name="文本框 23"/>
          <p:cNvSpPr txBox="1"/>
          <p:nvPr>
            <p:custDataLst>
              <p:tags r:id="rId15"/>
            </p:custDataLst>
          </p:nvPr>
        </p:nvSpPr>
        <p:spPr>
          <a:xfrm>
            <a:off x="8162290" y="2312353"/>
            <a:ext cx="432000" cy="900000"/>
          </a:xfrm>
          <a:prstGeom prst="rect">
            <a:avLst/>
          </a:prstGeom>
          <a:noFill/>
        </p:spPr>
        <p:txBody>
          <a:bodyPr wrap="none" lIns="0" tIns="0" rIns="0" bIns="0" rtlCol="0" anchor="ctr">
            <a:noAutofit/>
          </a:bodyPr>
          <a:p>
            <a:pPr algn="l"/>
            <a:r>
              <a:rPr lang="en-US" sz="5000" b="1" kern="0" dirty="0">
                <a:solidFill>
                  <a:schemeClr val="accent1">
                    <a:lumMod val="60000"/>
                    <a:lumOff val="40000"/>
                  </a:schemeClr>
                </a:solidFill>
                <a:latin typeface="+mn-lt"/>
              </a:rPr>
              <a:t>5</a:t>
            </a:r>
            <a:endParaRPr lang="en-US" sz="5000" b="1" kern="0" dirty="0">
              <a:solidFill>
                <a:schemeClr val="accent1">
                  <a:lumMod val="60000"/>
                  <a:lumOff val="40000"/>
                </a:schemeClr>
              </a:solidFill>
              <a:latin typeface="+mn-ea"/>
            </a:endParaRPr>
          </a:p>
        </p:txBody>
      </p:sp>
      <p:sp>
        <p:nvSpPr>
          <p:cNvPr id="4" name="文本框 2"/>
          <p:cNvSpPr txBox="1"/>
          <p:nvPr>
            <p:custDataLst>
              <p:tags r:id="rId16"/>
            </p:custDataLst>
          </p:nvPr>
        </p:nvSpPr>
        <p:spPr>
          <a:xfrm>
            <a:off x="2648585" y="2362835"/>
            <a:ext cx="1270000" cy="857250"/>
          </a:xfrm>
          <a:prstGeom prst="rect">
            <a:avLst/>
          </a:prstGeom>
          <a:noFill/>
        </p:spPr>
        <p:txBody>
          <a:bodyPr wrap="square" lIns="0" tIns="0" rIns="0" bIns="0">
            <a:normAutofit fontScale="80000"/>
          </a:bodyPr>
          <a:p>
            <a:pPr algn="l">
              <a:lnSpc>
                <a:spcPct val="120000"/>
              </a:lnSpc>
              <a:spcBef>
                <a:spcPts val="0"/>
              </a:spcBef>
              <a:spcAft>
                <a:spcPts val="0"/>
              </a:spcAft>
            </a:pPr>
            <a:r>
              <a:rPr lang="en-IN" altLang="en-US" kern="0" dirty="0">
                <a:ln>
                  <a:noFill/>
                  <a:prstDash val="sysDot"/>
                </a:ln>
                <a:solidFill>
                  <a:schemeClr val="tx1">
                    <a:lumMod val="85000"/>
                    <a:lumOff val="15000"/>
                  </a:schemeClr>
                </a:solidFill>
                <a:latin typeface="+mj-lt"/>
                <a:sym typeface="+mn-ea"/>
              </a:rPr>
              <a:t>THE NORTHERN MOUNTAINOUS </a:t>
            </a:r>
            <a:endParaRPr lang="en-IN" altLang="en-US" kern="0" dirty="0">
              <a:ln>
                <a:noFill/>
                <a:prstDash val="sysDot"/>
              </a:ln>
              <a:solidFill>
                <a:schemeClr val="tx1">
                  <a:lumMod val="85000"/>
                  <a:lumOff val="15000"/>
                </a:schemeClr>
              </a:solidFill>
              <a:latin typeface="+mj-lt"/>
              <a:sym typeface="+mn-ea"/>
            </a:endParaRPr>
          </a:p>
          <a:p>
            <a:pPr algn="l">
              <a:lnSpc>
                <a:spcPct val="120000"/>
              </a:lnSpc>
              <a:spcBef>
                <a:spcPts val="0"/>
              </a:spcBef>
              <a:spcAft>
                <a:spcPts val="0"/>
              </a:spcAft>
            </a:pPr>
            <a:r>
              <a:rPr lang="en-IN" altLang="en-US" kern="0" dirty="0">
                <a:ln>
                  <a:noFill/>
                  <a:prstDash val="sysDot"/>
                </a:ln>
                <a:solidFill>
                  <a:schemeClr val="tx1">
                    <a:lumMod val="85000"/>
                    <a:lumOff val="15000"/>
                  </a:schemeClr>
                </a:solidFill>
                <a:latin typeface="+mj-lt"/>
                <a:sym typeface="+mn-ea"/>
              </a:rPr>
              <a:t>REGION</a:t>
            </a:r>
            <a:endParaRPr lang="en-IN" altLang="en-US" kern="0" dirty="0">
              <a:ln>
                <a:noFill/>
                <a:prstDash val="sysDot"/>
              </a:ln>
              <a:solidFill>
                <a:schemeClr val="tx1">
                  <a:lumMod val="85000"/>
                  <a:lumOff val="15000"/>
                </a:schemeClr>
              </a:solidFill>
              <a:latin typeface="+mj-lt"/>
              <a:sym typeface="+mn-ea"/>
            </a:endParaRPr>
          </a:p>
        </p:txBody>
      </p:sp>
      <p:sp>
        <p:nvSpPr>
          <p:cNvPr id="5" name="文本框 3"/>
          <p:cNvSpPr txBox="1"/>
          <p:nvPr>
            <p:custDataLst>
              <p:tags r:id="rId17"/>
            </p:custDataLst>
          </p:nvPr>
        </p:nvSpPr>
        <p:spPr>
          <a:xfrm>
            <a:off x="8655685" y="2383473"/>
            <a:ext cx="1284605" cy="664210"/>
          </a:xfrm>
          <a:prstGeom prst="rect">
            <a:avLst/>
          </a:prstGeom>
          <a:noFill/>
        </p:spPr>
        <p:txBody>
          <a:bodyPr wrap="square" lIns="0" tIns="0" rIns="0" bIns="0">
            <a:normAutofit/>
          </a:bodyPr>
          <a:p>
            <a:pPr algn="l">
              <a:lnSpc>
                <a:spcPct val="120000"/>
              </a:lnSpc>
              <a:spcBef>
                <a:spcPts val="0"/>
              </a:spcBef>
              <a:spcAft>
                <a:spcPts val="0"/>
              </a:spcAft>
            </a:pPr>
            <a:r>
              <a:rPr lang="en-IN" altLang="en-US" kern="0" dirty="0">
                <a:ln>
                  <a:noFill/>
                  <a:prstDash val="sysDot"/>
                </a:ln>
                <a:solidFill>
                  <a:schemeClr val="tx1">
                    <a:lumMod val="85000"/>
                    <a:lumOff val="15000"/>
                  </a:schemeClr>
                </a:solidFill>
                <a:latin typeface="+mj-lt"/>
                <a:sym typeface="+mn-ea"/>
              </a:rPr>
              <a:t>THE ISLANDS</a:t>
            </a:r>
            <a:endParaRPr lang="en-IN" altLang="en-US" kern="0" dirty="0">
              <a:ln>
                <a:noFill/>
                <a:prstDash val="sysDot"/>
              </a:ln>
              <a:solidFill>
                <a:schemeClr val="tx1">
                  <a:lumMod val="85000"/>
                  <a:lumOff val="15000"/>
                </a:schemeClr>
              </a:solidFill>
              <a:latin typeface="+mj-lt"/>
              <a:sym typeface="+mn-ea"/>
            </a:endParaRPr>
          </a:p>
        </p:txBody>
      </p:sp>
      <p:sp>
        <p:nvSpPr>
          <p:cNvPr id="11" name="文本框 10"/>
          <p:cNvSpPr txBox="1"/>
          <p:nvPr>
            <p:custDataLst>
              <p:tags r:id="rId18"/>
            </p:custDataLst>
          </p:nvPr>
        </p:nvSpPr>
        <p:spPr>
          <a:xfrm>
            <a:off x="7158355" y="3913823"/>
            <a:ext cx="1284605" cy="664210"/>
          </a:xfrm>
          <a:prstGeom prst="rect">
            <a:avLst/>
          </a:prstGeom>
          <a:noFill/>
        </p:spPr>
        <p:txBody>
          <a:bodyPr wrap="square" lIns="0" tIns="0" rIns="0" bIns="0">
            <a:normAutofit/>
          </a:bodyPr>
          <a:p>
            <a:pPr algn="l">
              <a:lnSpc>
                <a:spcPct val="120000"/>
              </a:lnSpc>
              <a:spcBef>
                <a:spcPts val="0"/>
              </a:spcBef>
              <a:spcAft>
                <a:spcPts val="0"/>
              </a:spcAft>
            </a:pPr>
            <a:r>
              <a:rPr lang="en-IN" altLang="en-US" kern="0" dirty="0">
                <a:ln>
                  <a:noFill/>
                  <a:prstDash val="sysDot"/>
                </a:ln>
                <a:solidFill>
                  <a:schemeClr val="tx1">
                    <a:lumMod val="85000"/>
                    <a:lumOff val="15000"/>
                  </a:schemeClr>
                </a:solidFill>
                <a:latin typeface="+mj-lt"/>
                <a:sym typeface="+mn-ea"/>
              </a:rPr>
              <a:t>THE COASTAL</a:t>
            </a:r>
            <a:endParaRPr lang="en-IN" altLang="en-US" kern="0" dirty="0">
              <a:ln>
                <a:noFill/>
                <a:prstDash val="sysDot"/>
              </a:ln>
              <a:solidFill>
                <a:schemeClr val="tx1">
                  <a:lumMod val="85000"/>
                  <a:lumOff val="15000"/>
                </a:schemeClr>
              </a:solidFill>
              <a:latin typeface="+mj-lt"/>
              <a:sym typeface="+mn-ea"/>
            </a:endParaRPr>
          </a:p>
          <a:p>
            <a:pPr algn="l">
              <a:lnSpc>
                <a:spcPct val="120000"/>
              </a:lnSpc>
              <a:spcBef>
                <a:spcPts val="0"/>
              </a:spcBef>
              <a:spcAft>
                <a:spcPts val="0"/>
              </a:spcAft>
            </a:pPr>
            <a:r>
              <a:rPr lang="en-IN" altLang="en-US" kern="0" dirty="0">
                <a:ln>
                  <a:noFill/>
                  <a:prstDash val="sysDot"/>
                </a:ln>
                <a:solidFill>
                  <a:schemeClr val="tx1">
                    <a:lumMod val="85000"/>
                    <a:lumOff val="15000"/>
                  </a:schemeClr>
                </a:solidFill>
                <a:latin typeface="+mj-lt"/>
                <a:sym typeface="+mn-ea"/>
              </a:rPr>
              <a:t>PLAINS </a:t>
            </a:r>
            <a:endParaRPr lang="en-IN" altLang="en-US" kern="0" dirty="0">
              <a:ln>
                <a:noFill/>
                <a:prstDash val="sysDot"/>
              </a:ln>
              <a:solidFill>
                <a:schemeClr val="tx1">
                  <a:lumMod val="85000"/>
                  <a:lumOff val="15000"/>
                </a:schemeClr>
              </a:solidFill>
              <a:latin typeface="+mj-lt"/>
              <a:sym typeface="+mn-ea"/>
            </a:endParaRPr>
          </a:p>
        </p:txBody>
      </p:sp>
      <p:sp>
        <p:nvSpPr>
          <p:cNvPr id="13" name="文本框 12"/>
          <p:cNvSpPr txBox="1"/>
          <p:nvPr>
            <p:custDataLst>
              <p:tags r:id="rId19"/>
            </p:custDataLst>
          </p:nvPr>
        </p:nvSpPr>
        <p:spPr>
          <a:xfrm>
            <a:off x="4074160" y="3906520"/>
            <a:ext cx="1352550" cy="798195"/>
          </a:xfrm>
          <a:prstGeom prst="rect">
            <a:avLst/>
          </a:prstGeom>
          <a:noFill/>
        </p:spPr>
        <p:txBody>
          <a:bodyPr wrap="square" lIns="0" tIns="0" rIns="0" bIns="0">
            <a:normAutofit fontScale="80000"/>
          </a:bodyPr>
          <a:p>
            <a:pPr algn="l">
              <a:lnSpc>
                <a:spcPct val="120000"/>
              </a:lnSpc>
              <a:spcBef>
                <a:spcPts val="0"/>
              </a:spcBef>
              <a:spcAft>
                <a:spcPts val="0"/>
              </a:spcAft>
            </a:pPr>
            <a:r>
              <a:rPr lang="en-IN" altLang="en-US" kern="0" dirty="0">
                <a:ln>
                  <a:noFill/>
                  <a:prstDash val="sysDot"/>
                </a:ln>
                <a:solidFill>
                  <a:schemeClr val="tx1">
                    <a:lumMod val="85000"/>
                    <a:lumOff val="15000"/>
                  </a:schemeClr>
                </a:solidFill>
                <a:latin typeface="+mj-lt"/>
                <a:sym typeface="+mn-ea"/>
              </a:rPr>
              <a:t>THE GREAT NORTHERN PLAINS</a:t>
            </a:r>
            <a:endParaRPr lang="en-IN" altLang="en-US" kern="0" dirty="0">
              <a:ln>
                <a:noFill/>
                <a:prstDash val="sysDot"/>
              </a:ln>
              <a:solidFill>
                <a:schemeClr val="tx1">
                  <a:lumMod val="85000"/>
                  <a:lumOff val="15000"/>
                </a:schemeClr>
              </a:solidFill>
              <a:latin typeface="+mj-lt"/>
              <a:sym typeface="+mn-ea"/>
            </a:endParaRPr>
          </a:p>
        </p:txBody>
      </p:sp>
      <p:sp>
        <p:nvSpPr>
          <p:cNvPr id="39" name="图形 37"/>
          <p:cNvSpPr/>
          <p:nvPr>
            <p:custDataLst>
              <p:tags r:id="rId20"/>
            </p:custDataLst>
          </p:nvPr>
        </p:nvSpPr>
        <p:spPr>
          <a:xfrm>
            <a:off x="1540510" y="1308100"/>
            <a:ext cx="8936355" cy="4359275"/>
          </a:xfrm>
          <a:custGeom>
            <a:avLst/>
            <a:gdLst>
              <a:gd name="connsiteX0" fmla="*/ 1638020 w 12183485"/>
              <a:gd name="connsiteY0" fmla="*/ 3709519 h 5901094"/>
              <a:gd name="connsiteX1" fmla="*/ 117575 w 12183485"/>
              <a:gd name="connsiteY1" fmla="*/ 2189074 h 5901094"/>
              <a:gd name="connsiteX2" fmla="*/ 117575 w 12183485"/>
              <a:gd name="connsiteY2" fmla="*/ 1621431 h 5901094"/>
              <a:gd name="connsiteX3" fmla="*/ 1621431 w 12183485"/>
              <a:gd name="connsiteY3" fmla="*/ 117575 h 5901094"/>
              <a:gd name="connsiteX4" fmla="*/ 2189074 w 12183485"/>
              <a:gd name="connsiteY4" fmla="*/ 117575 h 5901094"/>
              <a:gd name="connsiteX5" fmla="*/ 3693720 w 12183485"/>
              <a:gd name="connsiteY5" fmla="*/ 1622221 h 5901094"/>
              <a:gd name="connsiteX6" fmla="*/ 3694510 w 12183485"/>
              <a:gd name="connsiteY6" fmla="*/ 2189074 h 5901094"/>
              <a:gd name="connsiteX7" fmla="*/ 3182428 w 12183485"/>
              <a:gd name="connsiteY7" fmla="*/ 2704052 h 5901094"/>
              <a:gd name="connsiteX8" fmla="*/ 3182428 w 12183485"/>
              <a:gd name="connsiteY8" fmla="*/ 3061386 h 5901094"/>
              <a:gd name="connsiteX9" fmla="*/ 3078941 w 12183485"/>
              <a:gd name="connsiteY9" fmla="*/ 3164873 h 5901094"/>
              <a:gd name="connsiteX10" fmla="*/ 2721607 w 12183485"/>
              <a:gd name="connsiteY10" fmla="*/ 3164873 h 5901094"/>
              <a:gd name="connsiteX11" fmla="*/ 2192410 w 12183485"/>
              <a:gd name="connsiteY11" fmla="*/ 3691262 h 5901094"/>
              <a:gd name="connsiteX12" fmla="*/ 2192146 w 12183485"/>
              <a:gd name="connsiteY12" fmla="*/ 4262680 h 5901094"/>
              <a:gd name="connsiteX13" fmla="*/ 3718472 w 12183485"/>
              <a:gd name="connsiteY13" fmla="*/ 5784003 h 5901094"/>
              <a:gd name="connsiteX14" fmla="*/ 4285677 w 12183485"/>
              <a:gd name="connsiteY14" fmla="*/ 5783564 h 5901094"/>
              <a:gd name="connsiteX15" fmla="*/ 5804805 w 12183485"/>
              <a:gd name="connsiteY15" fmla="*/ 4264435 h 5901094"/>
              <a:gd name="connsiteX16" fmla="*/ 5804367 w 12183485"/>
              <a:gd name="connsiteY16" fmla="*/ 3691701 h 5901094"/>
              <a:gd name="connsiteX17" fmla="*/ 5289125 w 12183485"/>
              <a:gd name="connsiteY17" fmla="*/ 3178039 h 5901094"/>
              <a:gd name="connsiteX18" fmla="*/ 5289125 w 12183485"/>
              <a:gd name="connsiteY18" fmla="*/ 2820706 h 5901094"/>
              <a:gd name="connsiteX19" fmla="*/ 5185638 w 12183485"/>
              <a:gd name="connsiteY19" fmla="*/ 2717219 h 5901094"/>
              <a:gd name="connsiteX20" fmla="*/ 4828304 w 12183485"/>
              <a:gd name="connsiteY20" fmla="*/ 2717219 h 5901094"/>
              <a:gd name="connsiteX21" fmla="*/ 4302881 w 12183485"/>
              <a:gd name="connsiteY21" fmla="*/ 2190215 h 5901094"/>
              <a:gd name="connsiteX22" fmla="*/ 4303320 w 12183485"/>
              <a:gd name="connsiteY22" fmla="*/ 1623011 h 5901094"/>
              <a:gd name="connsiteX23" fmla="*/ 5808053 w 12183485"/>
              <a:gd name="connsiteY23" fmla="*/ 118102 h 5901094"/>
              <a:gd name="connsiteX24" fmla="*/ 6375082 w 12183485"/>
              <a:gd name="connsiteY24" fmla="*/ 117487 h 5901094"/>
              <a:gd name="connsiteX25" fmla="*/ 7906323 w 12183485"/>
              <a:gd name="connsiteY25" fmla="*/ 1642321 h 5901094"/>
              <a:gd name="connsiteX26" fmla="*/ 7909132 w 12183485"/>
              <a:gd name="connsiteY26" fmla="*/ 2208385 h 5901094"/>
              <a:gd name="connsiteX27" fmla="*/ 7360536 w 12183485"/>
              <a:gd name="connsiteY27" fmla="*/ 2765583 h 5901094"/>
              <a:gd name="connsiteX28" fmla="*/ 7360536 w 12183485"/>
              <a:gd name="connsiteY28" fmla="*/ 3122916 h 5901094"/>
              <a:gd name="connsiteX29" fmla="*/ 7257049 w 12183485"/>
              <a:gd name="connsiteY29" fmla="*/ 3226404 h 5901094"/>
              <a:gd name="connsiteX30" fmla="*/ 6899715 w 12183485"/>
              <a:gd name="connsiteY30" fmla="*/ 3226404 h 5901094"/>
              <a:gd name="connsiteX31" fmla="*/ 6406243 w 12183485"/>
              <a:gd name="connsiteY31" fmla="*/ 3711714 h 5901094"/>
              <a:gd name="connsiteX32" fmla="*/ 6403872 w 12183485"/>
              <a:gd name="connsiteY32" fmla="*/ 4281727 h 5901094"/>
              <a:gd name="connsiteX33" fmla="*/ 7905358 w 12183485"/>
              <a:gd name="connsiteY33" fmla="*/ 5783213 h 5901094"/>
              <a:gd name="connsiteX34" fmla="*/ 8473001 w 12183485"/>
              <a:gd name="connsiteY34" fmla="*/ 5783213 h 5901094"/>
              <a:gd name="connsiteX35" fmla="*/ 9995465 w 12183485"/>
              <a:gd name="connsiteY35" fmla="*/ 4260749 h 5901094"/>
              <a:gd name="connsiteX36" fmla="*/ 9996518 w 12183485"/>
              <a:gd name="connsiteY36" fmla="*/ 3694158 h 5901094"/>
              <a:gd name="connsiteX37" fmla="*/ 9458368 w 12183485"/>
              <a:gd name="connsiteY37" fmla="*/ 3151795 h 5901094"/>
              <a:gd name="connsiteX38" fmla="*/ 9458368 w 12183485"/>
              <a:gd name="connsiteY38" fmla="*/ 2794461 h 5901094"/>
              <a:gd name="connsiteX39" fmla="*/ 9354881 w 12183485"/>
              <a:gd name="connsiteY39" fmla="*/ 2690974 h 5901094"/>
              <a:gd name="connsiteX40" fmla="*/ 8997547 w 12183485"/>
              <a:gd name="connsiteY40" fmla="*/ 2690974 h 5901094"/>
              <a:gd name="connsiteX41" fmla="*/ 8492838 w 12183485"/>
              <a:gd name="connsiteY41" fmla="*/ 2190303 h 5901094"/>
              <a:gd name="connsiteX42" fmla="*/ 8491697 w 12183485"/>
              <a:gd name="connsiteY42" fmla="*/ 1621518 h 5901094"/>
              <a:gd name="connsiteX43" fmla="*/ 9994412 w 12183485"/>
              <a:gd name="connsiteY43" fmla="*/ 118804 h 5901094"/>
              <a:gd name="connsiteX44" fmla="*/ 10562056 w 12183485"/>
              <a:gd name="connsiteY44" fmla="*/ 118804 h 5901094"/>
              <a:gd name="connsiteX45" fmla="*/ 12065911 w 12183485"/>
              <a:gd name="connsiteY45" fmla="*/ 1622660 h 5901094"/>
              <a:gd name="connsiteX46" fmla="*/ 12065911 w 12183485"/>
              <a:gd name="connsiteY46" fmla="*/ 2190303 h 5901094"/>
              <a:gd name="connsiteX47" fmla="*/ 10500613 w 12183485"/>
              <a:gd name="connsiteY47" fmla="*/ 3755601 h 590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83485" h="5901094">
                <a:moveTo>
                  <a:pt x="1638020" y="3709519"/>
                </a:moveTo>
                <a:lnTo>
                  <a:pt x="117575" y="2189074"/>
                </a:lnTo>
                <a:cubicBezTo>
                  <a:pt x="-39192" y="2032307"/>
                  <a:pt x="-39192" y="1778198"/>
                  <a:pt x="117575" y="1621431"/>
                </a:cubicBezTo>
                <a:lnTo>
                  <a:pt x="1621431" y="117575"/>
                </a:lnTo>
                <a:cubicBezTo>
                  <a:pt x="1778198" y="-39192"/>
                  <a:pt x="2032307" y="-39192"/>
                  <a:pt x="2189074" y="117575"/>
                </a:cubicBezTo>
                <a:lnTo>
                  <a:pt x="3693720" y="1622221"/>
                </a:lnTo>
                <a:cubicBezTo>
                  <a:pt x="3850135" y="1778636"/>
                  <a:pt x="3850487" y="2032220"/>
                  <a:pt x="3694510" y="2189074"/>
                </a:cubicBezTo>
                <a:lnTo>
                  <a:pt x="3182428" y="2704052"/>
                </a:lnTo>
                <a:lnTo>
                  <a:pt x="3182428" y="3061386"/>
                </a:lnTo>
                <a:cubicBezTo>
                  <a:pt x="3182428" y="3118528"/>
                  <a:pt x="3136083" y="3164873"/>
                  <a:pt x="3078941" y="3164873"/>
                </a:cubicBezTo>
                <a:lnTo>
                  <a:pt x="2721607" y="3164873"/>
                </a:lnTo>
                <a:lnTo>
                  <a:pt x="2192410" y="3691262"/>
                </a:lnTo>
                <a:cubicBezTo>
                  <a:pt x="2034063" y="3848731"/>
                  <a:pt x="2033887" y="4105035"/>
                  <a:pt x="2192146" y="4262680"/>
                </a:cubicBezTo>
                <a:lnTo>
                  <a:pt x="3718472" y="5784003"/>
                </a:lnTo>
                <a:cubicBezTo>
                  <a:pt x="3875327" y="5940331"/>
                  <a:pt x="4129086" y="5940067"/>
                  <a:pt x="4285677" y="5783564"/>
                </a:cubicBezTo>
                <a:lnTo>
                  <a:pt x="5804805" y="4264435"/>
                </a:lnTo>
                <a:cubicBezTo>
                  <a:pt x="5963064" y="4106176"/>
                  <a:pt x="5962801" y="3849609"/>
                  <a:pt x="5804367" y="3691701"/>
                </a:cubicBezTo>
                <a:lnTo>
                  <a:pt x="5289125" y="3178039"/>
                </a:lnTo>
                <a:lnTo>
                  <a:pt x="5289125" y="2820706"/>
                </a:lnTo>
                <a:cubicBezTo>
                  <a:pt x="5289125" y="2763564"/>
                  <a:pt x="5242779" y="2717219"/>
                  <a:pt x="5185638" y="2717219"/>
                </a:cubicBezTo>
                <a:lnTo>
                  <a:pt x="4828304" y="2717219"/>
                </a:lnTo>
                <a:lnTo>
                  <a:pt x="4302881" y="2190215"/>
                </a:lnTo>
                <a:cubicBezTo>
                  <a:pt x="4146553" y="2033361"/>
                  <a:pt x="4146729" y="1779602"/>
                  <a:pt x="4303320" y="1623011"/>
                </a:cubicBezTo>
                <a:lnTo>
                  <a:pt x="5808053" y="118102"/>
                </a:lnTo>
                <a:cubicBezTo>
                  <a:pt x="5964557" y="-38402"/>
                  <a:pt x="6218227" y="-38665"/>
                  <a:pt x="6375082" y="117487"/>
                </a:cubicBezTo>
                <a:lnTo>
                  <a:pt x="7906323" y="1642321"/>
                </a:lnTo>
                <a:cubicBezTo>
                  <a:pt x="8062739" y="1798123"/>
                  <a:pt x="8064056" y="2051003"/>
                  <a:pt x="7909132" y="2208385"/>
                </a:cubicBezTo>
                <a:lnTo>
                  <a:pt x="7360536" y="2765583"/>
                </a:lnTo>
                <a:lnTo>
                  <a:pt x="7360536" y="3122916"/>
                </a:lnTo>
                <a:cubicBezTo>
                  <a:pt x="7360536" y="3180058"/>
                  <a:pt x="7314191" y="3226404"/>
                  <a:pt x="7257049" y="3226404"/>
                </a:cubicBezTo>
                <a:lnTo>
                  <a:pt x="6899715" y="3226404"/>
                </a:lnTo>
                <a:lnTo>
                  <a:pt x="6406243" y="3711714"/>
                </a:lnTo>
                <a:cubicBezTo>
                  <a:pt x="6247281" y="3868042"/>
                  <a:pt x="6246140" y="4124082"/>
                  <a:pt x="6403872" y="4281727"/>
                </a:cubicBezTo>
                <a:lnTo>
                  <a:pt x="7905358" y="5783213"/>
                </a:lnTo>
                <a:cubicBezTo>
                  <a:pt x="8062125" y="5939979"/>
                  <a:pt x="8316235" y="5939979"/>
                  <a:pt x="8473001" y="5783213"/>
                </a:cubicBezTo>
                <a:lnTo>
                  <a:pt x="9995465" y="4260749"/>
                </a:lnTo>
                <a:cubicBezTo>
                  <a:pt x="10151794" y="4104421"/>
                  <a:pt x="10152232" y="3851101"/>
                  <a:pt x="9996518" y="3694158"/>
                </a:cubicBezTo>
                <a:lnTo>
                  <a:pt x="9458368" y="3151795"/>
                </a:lnTo>
                <a:lnTo>
                  <a:pt x="9458368" y="2794461"/>
                </a:lnTo>
                <a:cubicBezTo>
                  <a:pt x="9458368" y="2737319"/>
                  <a:pt x="9412022" y="2690974"/>
                  <a:pt x="9354881" y="2690974"/>
                </a:cubicBezTo>
                <a:lnTo>
                  <a:pt x="8997547" y="2690974"/>
                </a:lnTo>
                <a:lnTo>
                  <a:pt x="8492838" y="2190303"/>
                </a:lnTo>
                <a:cubicBezTo>
                  <a:pt x="8335019" y="2033712"/>
                  <a:pt x="8334492" y="1778724"/>
                  <a:pt x="8491697" y="1621518"/>
                </a:cubicBezTo>
                <a:lnTo>
                  <a:pt x="9994412" y="118804"/>
                </a:lnTo>
                <a:cubicBezTo>
                  <a:pt x="10151178" y="-37963"/>
                  <a:pt x="10405288" y="-37963"/>
                  <a:pt x="10562056" y="118804"/>
                </a:cubicBezTo>
                <a:lnTo>
                  <a:pt x="12065911" y="1622660"/>
                </a:lnTo>
                <a:cubicBezTo>
                  <a:pt x="12222677" y="1779426"/>
                  <a:pt x="12222677" y="2033536"/>
                  <a:pt x="12065911" y="2190303"/>
                </a:cubicBezTo>
                <a:lnTo>
                  <a:pt x="10500613" y="3755601"/>
                </a:lnTo>
              </a:path>
            </a:pathLst>
          </a:custGeom>
          <a:noFill/>
          <a:ln w="15875" cap="flat">
            <a:solidFill>
              <a:schemeClr val="tx1">
                <a:lumMod val="85000"/>
                <a:lumOff val="15000"/>
              </a:schemeClr>
            </a:solidFill>
            <a:prstDash val="solid"/>
            <a:miter/>
          </a:ln>
        </p:spPr>
        <p:txBody>
          <a:bodyPr lIns="0" tIns="0" rIns="0" bIns="0" rtlCol="0" anchor="ctr"/>
          <a:p>
            <a:endParaRPr lang="en-US">
              <a:latin typeface="Arial" panose="020B0604020202020204" pitchFamily="34" charset="0"/>
              <a:sym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86055"/>
            <a:ext cx="10515600" cy="1325563"/>
          </a:xfrm>
        </p:spPr>
        <p:txBody>
          <a:bodyPr/>
          <a:p>
            <a:r>
              <a:rPr lang="en-IN" altLang="en-US" sz="48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NORTHERN MOUNTAINOUS REGIONS</a:t>
            </a:r>
            <a:endParaRPr lang="en-IN" altLang="en-US" sz="48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4" name="Content Placeholder 3" descr="The-Northern-Mountains-Himalayas"/>
          <p:cNvPicPr>
            <a:picLocks noChangeAspect="1"/>
          </p:cNvPicPr>
          <p:nvPr>
            <p:ph idx="1"/>
          </p:nvPr>
        </p:nvPicPr>
        <p:blipFill>
          <a:blip r:embed="rId1"/>
          <a:stretch>
            <a:fillRect/>
          </a:stretch>
        </p:blipFill>
        <p:spPr>
          <a:xfrm>
            <a:off x="441325" y="1267460"/>
            <a:ext cx="11267440" cy="54463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IN" altLang="en-US"/>
              <a:t>THE NORTHERN MOUNTAINOUS REGIONS CONSISTS OF -</a:t>
            </a:r>
            <a:endParaRPr lang="en-IN" altLang="en-US"/>
          </a:p>
        </p:txBody>
      </p:sp>
      <p:sp>
        <p:nvSpPr>
          <p:cNvPr id="3" name="Content Placeholder 2"/>
          <p:cNvSpPr>
            <a:spLocks noGrp="1"/>
          </p:cNvSpPr>
          <p:nvPr>
            <p:ph idx="1"/>
          </p:nvPr>
        </p:nvSpPr>
        <p:spPr>
          <a:xfrm>
            <a:off x="662305" y="1590040"/>
            <a:ext cx="10691495" cy="1962785"/>
          </a:xfrm>
        </p:spPr>
        <p:txBody>
          <a:bodyPr>
            <a:normAutofit lnSpcReduction="10000"/>
          </a:bodyPr>
          <a:p>
            <a:r>
              <a:rPr lang="en-IN" altLang="en-US"/>
              <a:t>THE HIMALAYAS </a:t>
            </a:r>
            <a:endParaRPr lang="en-IN" altLang="en-US"/>
          </a:p>
          <a:p>
            <a:r>
              <a:rPr lang="en-IN" altLang="en-US"/>
              <a:t>THE LADAKH RANGE</a:t>
            </a:r>
            <a:endParaRPr lang="en-IN" altLang="en-US"/>
          </a:p>
          <a:p>
            <a:r>
              <a:rPr lang="en-IN" altLang="en-US"/>
              <a:t>THE KARAKORAM RANGE</a:t>
            </a:r>
            <a:endParaRPr lang="en-IN" altLang="en-US"/>
          </a:p>
          <a:p>
            <a:r>
              <a:rPr lang="en-IN" altLang="en-US"/>
              <a:t>THE PURBANCHAL OR NORTH EASTERN HIMALAYA </a:t>
            </a:r>
            <a:endParaRPr lang="en-IN" altLang="en-US"/>
          </a:p>
          <a:p>
            <a:pPr marL="0" indent="0">
              <a:buNone/>
            </a:pPr>
            <a:endParaRPr lang="en-IN" altLang="en-US"/>
          </a:p>
        </p:txBody>
      </p:sp>
      <p:pic>
        <p:nvPicPr>
          <p:cNvPr id="4" name="Picture 3" descr="WhatsApp Image 2025-02-15 at 12.25.01 PM"/>
          <p:cNvPicPr>
            <a:picLocks noChangeAspect="1"/>
          </p:cNvPicPr>
          <p:nvPr/>
        </p:nvPicPr>
        <p:blipFill>
          <a:blip r:embed="rId1"/>
          <a:stretch>
            <a:fillRect/>
          </a:stretch>
        </p:blipFill>
        <p:spPr>
          <a:xfrm rot="16200000">
            <a:off x="4579620" y="414020"/>
            <a:ext cx="3234055" cy="92633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t>THE LADAKH RANGE -</a:t>
            </a:r>
            <a:endParaRPr lang="en-IN" altLang="en-US"/>
          </a:p>
        </p:txBody>
      </p:sp>
      <p:sp>
        <p:nvSpPr>
          <p:cNvPr id="3" name="Content Placeholder 2"/>
          <p:cNvSpPr>
            <a:spLocks noGrp="1"/>
          </p:cNvSpPr>
          <p:nvPr>
            <p:ph idx="1"/>
          </p:nvPr>
        </p:nvSpPr>
        <p:spPr/>
        <p:txBody>
          <a:bodyPr/>
          <a:p>
            <a:r>
              <a:rPr lang="en-IN" altLang="en-US"/>
              <a:t>STRETCH - 350 KM</a:t>
            </a:r>
            <a:endParaRPr lang="en-IN" altLang="en-US"/>
          </a:p>
          <a:p>
            <a:r>
              <a:rPr lang="en-IN" altLang="en-US"/>
              <a:t>HAS MANY PEAKS ABOVE 6000 M</a:t>
            </a:r>
            <a:endParaRPr lang="en-IN" altLang="en-US"/>
          </a:p>
          <a:p>
            <a:r>
              <a:rPr lang="en-IN" altLang="en-US"/>
              <a:t>TO THE NORTH EAST OF IT LIES THE LADAKH PLATEAU WHICH IS THE HIGHEST COLD PLATEAU (4000 M) OF INDIA .</a:t>
            </a:r>
            <a:endParaRPr lang="en-IN" altLang="en-US"/>
          </a:p>
          <a:p>
            <a:endParaRPr lang="en-IN" altLang="en-US"/>
          </a:p>
        </p:txBody>
      </p:sp>
      <p:pic>
        <p:nvPicPr>
          <p:cNvPr id="4" name="Picture 3" descr="LADAKH"/>
          <p:cNvPicPr>
            <a:picLocks noChangeAspect="1"/>
          </p:cNvPicPr>
          <p:nvPr/>
        </p:nvPicPr>
        <p:blipFill>
          <a:blip r:embed="rId1"/>
          <a:stretch>
            <a:fillRect/>
          </a:stretch>
        </p:blipFill>
        <p:spPr>
          <a:xfrm>
            <a:off x="3660140" y="3594100"/>
            <a:ext cx="4871085" cy="32639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14935"/>
            <a:ext cx="10515600" cy="1325563"/>
          </a:xfrm>
        </p:spPr>
        <p:txBody>
          <a:bodyPr/>
          <a:p>
            <a:r>
              <a:rPr lang="en-IN" altLang="en-US"/>
              <a:t>THE KARAKORAM RANGE -</a:t>
            </a:r>
            <a:endParaRPr lang="en-IN" altLang="en-US"/>
          </a:p>
        </p:txBody>
      </p:sp>
      <p:sp>
        <p:nvSpPr>
          <p:cNvPr id="3" name="Content Placeholder 2"/>
          <p:cNvSpPr>
            <a:spLocks noGrp="1"/>
          </p:cNvSpPr>
          <p:nvPr>
            <p:ph idx="1"/>
          </p:nvPr>
        </p:nvSpPr>
        <p:spPr>
          <a:xfrm>
            <a:off x="838200" y="1253490"/>
            <a:ext cx="10515600" cy="4351338"/>
          </a:xfrm>
        </p:spPr>
        <p:txBody>
          <a:bodyPr/>
          <a:p>
            <a:r>
              <a:rPr lang="en-IN" altLang="en-US"/>
              <a:t>LIES FURTHUR NORTH TO LADAKH RANGE </a:t>
            </a:r>
            <a:endParaRPr lang="en-IN" altLang="en-US"/>
          </a:p>
          <a:p>
            <a:r>
              <a:rPr lang="en-IN" altLang="en-US"/>
              <a:t>STRETCH - 400 KM</a:t>
            </a:r>
            <a:endParaRPr lang="en-IN" altLang="en-US"/>
          </a:p>
          <a:p>
            <a:r>
              <a:rPr lang="en-IN" altLang="en-US"/>
              <a:t>MT.GODWIN AUSTEN OR K</a:t>
            </a:r>
            <a:r>
              <a:rPr lang="en-IN" altLang="en-US" baseline="-25000"/>
              <a:t>2</a:t>
            </a:r>
            <a:r>
              <a:rPr lang="en-IN" altLang="en-US"/>
              <a:t> (8611 M) IS THE HIGHEST PEAK THAT LIES HERE ,</a:t>
            </a:r>
            <a:endParaRPr lang="en-IN" altLang="en-US"/>
          </a:p>
          <a:p>
            <a:r>
              <a:rPr lang="en-IN" altLang="en-US"/>
              <a:t>SIACHEN , THE LONGEST GLACIER OF INDIA BELONGS TO THIS RANGE</a:t>
            </a:r>
            <a:endParaRPr lang="en-IN" altLang="en-US"/>
          </a:p>
        </p:txBody>
      </p:sp>
      <p:pic>
        <p:nvPicPr>
          <p:cNvPr id="4" name="Picture 3" descr="stock-vector-himalaya-and-karakorum-mountain-peaks-with-names-and-height-numbers-shapes-of-summits-are-similar-500879365"/>
          <p:cNvPicPr>
            <a:picLocks noChangeAspect="1"/>
          </p:cNvPicPr>
          <p:nvPr/>
        </p:nvPicPr>
        <p:blipFill>
          <a:blip r:embed="rId1"/>
          <a:stretch>
            <a:fillRect/>
          </a:stretch>
        </p:blipFill>
        <p:spPr>
          <a:xfrm>
            <a:off x="739140" y="3736340"/>
            <a:ext cx="10615295" cy="29178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a:xfrm>
            <a:off x="696000" y="147390"/>
            <a:ext cx="10800000" cy="792000"/>
          </a:xfrm>
        </p:spPr>
        <p:txBody>
          <a:bodyPr wrap="square">
            <a:normAutofit/>
            <a:scene3d>
              <a:camera prst="orthographicFront"/>
              <a:lightRig rig="harsh" dir="t"/>
            </a:scene3d>
            <a:sp3d extrusionH="57150" prstMaterial="matte">
              <a:bevelT w="63500" h="12700" prst="angle"/>
              <a:contourClr>
                <a:schemeClr val="bg1">
                  <a:lumMod val="65000"/>
                </a:schemeClr>
              </a:contourClr>
            </a:sp3d>
          </a:bodyPr>
          <a:lstStyle/>
          <a:p>
            <a:r>
              <a:rPr lang="en-IN" altLang="en-US" spc="0" dirty="0">
                <a:ln/>
                <a:solidFill>
                  <a:schemeClr val="accent3"/>
                </a:solidFill>
                <a:effectLst/>
                <a:latin typeface="Algerian" panose="04020705040A02060702" charset="0"/>
                <a:cs typeface="Algerian" panose="04020705040A02060702" charset="0"/>
              </a:rPr>
              <a:t>NORTH SOUTH DIVISION OF HIMALAYAS</a:t>
            </a:r>
            <a:endParaRPr lang="en-IN" altLang="en-US" spc="0" dirty="0">
              <a:ln/>
              <a:solidFill>
                <a:schemeClr val="accent3"/>
              </a:solidFill>
              <a:effectLst/>
              <a:latin typeface="Algerian" panose="04020705040A02060702" charset="0"/>
              <a:cs typeface="Algerian" panose="04020705040A02060702" charset="0"/>
            </a:endParaRPr>
          </a:p>
        </p:txBody>
      </p:sp>
      <p:graphicFrame>
        <p:nvGraphicFramePr>
          <p:cNvPr id="17" name="表格 16"/>
          <p:cNvGraphicFramePr/>
          <p:nvPr>
            <p:custDataLst>
              <p:tags r:id="rId2"/>
            </p:custDataLst>
          </p:nvPr>
        </p:nvGraphicFramePr>
        <p:xfrm>
          <a:off x="800100" y="939165"/>
          <a:ext cx="10810240" cy="5758815"/>
        </p:xfrm>
        <a:graphic>
          <a:graphicData uri="http://schemas.openxmlformats.org/drawingml/2006/table">
            <a:tbl>
              <a:tblPr firstRow="1" bandRow="1">
                <a:tableStyleId>{5C22544A-7EE6-4342-B048-85BDC9FD1C3A}</a:tableStyleId>
              </a:tblPr>
              <a:tblGrid>
                <a:gridCol w="2702560"/>
                <a:gridCol w="2702560"/>
                <a:gridCol w="2702560"/>
                <a:gridCol w="2702560"/>
              </a:tblGrid>
              <a:tr h="981710">
                <a:tc>
                  <a:txBody>
                    <a:bodyPr/>
                    <a:lstStyle/>
                    <a:p>
                      <a:pPr algn="ctr">
                        <a:buNone/>
                      </a:pPr>
                      <a:r>
                        <a:rPr lang="en-IN" altLang="en-US" baseline="0" dirty="0">
                          <a:solidFill>
                            <a:srgbClr val="FFFFFF"/>
                          </a:solidFill>
                          <a:latin typeface="+mn-lt"/>
                          <a:sym typeface="Arial" panose="020B0604020202020204" pitchFamily="34" charset="0"/>
                        </a:rPr>
                        <a:t>DIVSION</a:t>
                      </a:r>
                      <a:endParaRPr lang="en-IN" altLang="en-US" baseline="0" dirty="0">
                        <a:solidFill>
                          <a:srgbClr val="FFFFFF"/>
                        </a:solidFill>
                        <a:latin typeface="+mn-lt"/>
                        <a:sym typeface="Arial" panose="020B0604020202020204" pitchFamily="34" charset="0"/>
                      </a:endParaRPr>
                    </a:p>
                  </a:txBody>
                  <a:tcPr anchor="ctr">
                    <a:lnL w="12700">
                      <a:solidFill>
                        <a:schemeClr val="accent1"/>
                      </a:solidFill>
                      <a:prstDash val="solid"/>
                    </a:lnL>
                    <a:lnR>
                      <a:noFill/>
                    </a:lnR>
                    <a:lnT w="12700">
                      <a:solidFill>
                        <a:schemeClr val="accent1"/>
                      </a:solidFill>
                      <a:prstDash val="solid"/>
                    </a:lnT>
                    <a:lnB>
                      <a:noFill/>
                    </a:lnB>
                    <a:lnTlToBr>
                      <a:noFill/>
                    </a:lnTlToBr>
                    <a:lnBlToTr>
                      <a:noFill/>
                    </a:lnBlToTr>
                    <a:solidFill>
                      <a:schemeClr val="accent1"/>
                    </a:solidFill>
                  </a:tcPr>
                </a:tc>
                <a:tc>
                  <a:txBody>
                    <a:bodyPr/>
                    <a:lstStyle/>
                    <a:p>
                      <a:pPr algn="ctr">
                        <a:buNone/>
                      </a:pPr>
                      <a:r>
                        <a:rPr lang="en-IN" altLang="en-US" baseline="0" dirty="0">
                          <a:solidFill>
                            <a:srgbClr val="FFFFFF"/>
                          </a:solidFill>
                          <a:latin typeface="+mn-lt"/>
                          <a:sym typeface="Arial" panose="020B0604020202020204" pitchFamily="34" charset="0"/>
                        </a:rPr>
                        <a:t>POSITION</a:t>
                      </a:r>
                      <a:endParaRPr lang="en-IN" altLang="en-US" baseline="0" dirty="0">
                        <a:solidFill>
                          <a:srgbClr val="FFFFFF"/>
                        </a:solidFill>
                        <a:latin typeface="+mn-lt"/>
                        <a:sym typeface="Arial" panose="020B0604020202020204" pitchFamily="34" charset="0"/>
                      </a:endParaRPr>
                    </a:p>
                  </a:txBody>
                  <a:tcPr anchor="ctr">
                    <a:lnL>
                      <a:noFill/>
                    </a:lnL>
                    <a:lnR>
                      <a:noFill/>
                    </a:lnR>
                    <a:lnT w="12700">
                      <a:solidFill>
                        <a:schemeClr val="accent1"/>
                      </a:solidFill>
                      <a:prstDash val="solid"/>
                    </a:lnT>
                    <a:lnB>
                      <a:noFill/>
                    </a:lnB>
                    <a:lnTlToBr>
                      <a:noFill/>
                    </a:lnTlToBr>
                    <a:lnBlToTr>
                      <a:noFill/>
                    </a:lnBlToTr>
                    <a:solidFill>
                      <a:schemeClr val="accent1"/>
                    </a:solidFill>
                  </a:tcPr>
                </a:tc>
                <a:tc>
                  <a:txBody>
                    <a:bodyPr/>
                    <a:lstStyle/>
                    <a:p>
                      <a:pPr algn="ctr">
                        <a:buNone/>
                      </a:pPr>
                      <a:r>
                        <a:rPr lang="en-IN" altLang="en-US" baseline="0" dirty="0">
                          <a:solidFill>
                            <a:srgbClr val="FFFFFF"/>
                          </a:solidFill>
                          <a:latin typeface="+mn-lt"/>
                          <a:sym typeface="Arial" panose="020B0604020202020204" pitchFamily="34" charset="0"/>
                        </a:rPr>
                        <a:t>AVERAGE HEIGHT</a:t>
                      </a:r>
                      <a:endParaRPr lang="en-IN" altLang="en-US" baseline="0" dirty="0">
                        <a:solidFill>
                          <a:srgbClr val="FFFFFF"/>
                        </a:solidFill>
                        <a:latin typeface="+mn-lt"/>
                        <a:sym typeface="Arial" panose="020B0604020202020204" pitchFamily="34" charset="0"/>
                      </a:endParaRPr>
                    </a:p>
                  </a:txBody>
                  <a:tcPr anchor="ctr">
                    <a:lnL>
                      <a:noFill/>
                    </a:lnL>
                    <a:lnR>
                      <a:noFill/>
                    </a:lnR>
                    <a:lnT w="12700">
                      <a:solidFill>
                        <a:schemeClr val="accent1"/>
                      </a:solidFill>
                      <a:prstDash val="solid"/>
                    </a:lnT>
                    <a:lnB>
                      <a:noFill/>
                    </a:lnB>
                    <a:lnTlToBr>
                      <a:noFill/>
                    </a:lnTlToBr>
                    <a:lnBlToTr>
                      <a:noFill/>
                    </a:lnBlToTr>
                    <a:solidFill>
                      <a:schemeClr val="accent1"/>
                    </a:solidFill>
                  </a:tcPr>
                </a:tc>
                <a:tc>
                  <a:txBody>
                    <a:bodyPr/>
                    <a:lstStyle/>
                    <a:p>
                      <a:pPr algn="ctr">
                        <a:buNone/>
                      </a:pPr>
                      <a:r>
                        <a:rPr lang="en-IN" altLang="en-US" baseline="0" dirty="0">
                          <a:solidFill>
                            <a:srgbClr val="FFFFFF"/>
                          </a:solidFill>
                          <a:latin typeface="+mn-lt"/>
                          <a:sym typeface="Arial" panose="020B0604020202020204" pitchFamily="34" charset="0"/>
                        </a:rPr>
                        <a:t>IMPORTANT PEAKS</a:t>
                      </a:r>
                      <a:endParaRPr lang="en-IN" altLang="en-US" baseline="0" dirty="0">
                        <a:solidFill>
                          <a:srgbClr val="FFFFFF"/>
                        </a:solidFill>
                        <a:latin typeface="+mn-lt"/>
                        <a:sym typeface="Arial" panose="020B0604020202020204" pitchFamily="34" charset="0"/>
                      </a:endParaRPr>
                    </a:p>
                  </a:txBody>
                  <a:tcPr anchor="ctr">
                    <a:lnL>
                      <a:noFill/>
                    </a:lnL>
                    <a:lnR w="12700">
                      <a:solidFill>
                        <a:schemeClr val="accent1"/>
                      </a:solidFill>
                      <a:prstDash val="solid"/>
                    </a:lnR>
                    <a:lnT w="12700">
                      <a:solidFill>
                        <a:schemeClr val="accent1"/>
                      </a:solidFill>
                      <a:prstDash val="solid"/>
                    </a:lnT>
                    <a:lnB>
                      <a:noFill/>
                    </a:lnB>
                    <a:lnTlToBr>
                      <a:noFill/>
                    </a:lnTlToBr>
                    <a:lnBlToTr>
                      <a:noFill/>
                    </a:lnBlToTr>
                    <a:solidFill>
                      <a:schemeClr val="accent1"/>
                    </a:solidFill>
                  </a:tcPr>
                </a:tc>
              </a:tr>
              <a:tr h="1097915">
                <a:tc>
                  <a:txBody>
                    <a:bodyPr/>
                    <a:lstStyle/>
                    <a:p>
                      <a:pPr algn="ctr">
                        <a:buNone/>
                      </a:pPr>
                      <a:r>
                        <a:rPr lang="en-IN" altLang="en-US" sz="1600" baseline="0" dirty="0">
                          <a:solidFill>
                            <a:schemeClr val="tx1">
                              <a:lumMod val="85000"/>
                              <a:lumOff val="15000"/>
                            </a:schemeClr>
                          </a:solidFill>
                          <a:latin typeface="+mn-lt"/>
                          <a:sym typeface="Arial" panose="020B0604020202020204" pitchFamily="34" charset="0"/>
                        </a:rPr>
                        <a:t>TETHYS OR TIBETIAN HIMALAYAS</a:t>
                      </a:r>
                      <a:endParaRPr lang="en-IN" altLang="en-US" sz="1600" baseline="0" dirty="0">
                        <a:solidFill>
                          <a:schemeClr val="tx1">
                            <a:lumMod val="85000"/>
                            <a:lumOff val="15000"/>
                          </a:schemeClr>
                        </a:solidFill>
                        <a:latin typeface="+mn-lt"/>
                        <a:sym typeface="Arial" panose="020B0604020202020204" pitchFamily="34" charset="0"/>
                      </a:endParaRPr>
                    </a:p>
                  </a:txBody>
                  <a:tcPr anchor="ctr">
                    <a:lnL w="12700">
                      <a:solidFill>
                        <a:schemeClr val="accent1"/>
                      </a:solidFill>
                      <a:prstDash val="solid"/>
                    </a:lnL>
                    <a:lnR>
                      <a:noFill/>
                    </a:lnR>
                    <a:lnT>
                      <a:noFill/>
                    </a:lnT>
                    <a:lnB>
                      <a:noFill/>
                    </a:lnB>
                    <a:lnTlToBr>
                      <a:noFill/>
                    </a:lnTlToBr>
                    <a:lnBlToTr>
                      <a:noFill/>
                    </a:lnBlToTr>
                    <a:solidFill>
                      <a:schemeClr val="bg2"/>
                    </a:solidFill>
                  </a:tcPr>
                </a:tc>
                <a:tc>
                  <a:txBody>
                    <a:bodyPr/>
                    <a:lstStyle/>
                    <a:p>
                      <a:pPr algn="ctr">
                        <a:buNone/>
                      </a:pPr>
                      <a:r>
                        <a:rPr lang="en-IN" altLang="en-US" sz="1600" baseline="0" dirty="0">
                          <a:solidFill>
                            <a:schemeClr val="tx1">
                              <a:lumMod val="85000"/>
                              <a:lumOff val="15000"/>
                            </a:schemeClr>
                          </a:solidFill>
                          <a:latin typeface="+mn-lt"/>
                          <a:sym typeface="Arial" panose="020B0604020202020204" pitchFamily="34" charset="0"/>
                        </a:rPr>
                        <a:t>LIES IN EXTREME NORTH</a:t>
                      </a:r>
                      <a:endParaRPr lang="en-IN" altLang="en-US" sz="1600" baseline="0" dirty="0">
                        <a:solidFill>
                          <a:schemeClr val="tx1">
                            <a:lumMod val="85000"/>
                            <a:lumOff val="15000"/>
                          </a:schemeClr>
                        </a:solidFill>
                        <a:latin typeface="+mn-lt"/>
                        <a:sym typeface="Arial" panose="020B0604020202020204" pitchFamily="34" charset="0"/>
                      </a:endParaRPr>
                    </a:p>
                  </a:txBody>
                  <a:tcPr anchor="ctr">
                    <a:lnL>
                      <a:noFill/>
                    </a:lnL>
                    <a:lnR>
                      <a:noFill/>
                    </a:lnR>
                    <a:lnT>
                      <a:noFill/>
                    </a:lnT>
                    <a:lnB>
                      <a:noFill/>
                    </a:lnB>
                    <a:lnTlToBr>
                      <a:noFill/>
                    </a:lnTlToBr>
                    <a:lnBlToTr>
                      <a:noFill/>
                    </a:lnBlToTr>
                    <a:solidFill>
                      <a:schemeClr val="bg2"/>
                    </a:solidFill>
                  </a:tcPr>
                </a:tc>
                <a:tc>
                  <a:txBody>
                    <a:bodyPr/>
                    <a:lstStyle/>
                    <a:p>
                      <a:pPr algn="ctr">
                        <a:buNone/>
                      </a:pPr>
                      <a:r>
                        <a:rPr lang="en-IN" altLang="en-US" sz="1600" baseline="0" dirty="0">
                          <a:solidFill>
                            <a:schemeClr val="tx1">
                              <a:lumMod val="85000"/>
                              <a:lumOff val="15000"/>
                            </a:schemeClr>
                          </a:solidFill>
                          <a:latin typeface="+mn-lt"/>
                          <a:sym typeface="Arial" panose="020B0604020202020204" pitchFamily="34" charset="0"/>
                        </a:rPr>
                        <a:t>5500 TO 6000 M</a:t>
                      </a:r>
                      <a:endParaRPr lang="en-IN" altLang="en-US" sz="1600" baseline="0" dirty="0">
                        <a:solidFill>
                          <a:schemeClr val="tx1">
                            <a:lumMod val="85000"/>
                            <a:lumOff val="15000"/>
                          </a:schemeClr>
                        </a:solidFill>
                        <a:latin typeface="+mn-lt"/>
                        <a:sym typeface="Arial" panose="020B0604020202020204" pitchFamily="34" charset="0"/>
                      </a:endParaRPr>
                    </a:p>
                  </a:txBody>
                  <a:tcPr anchor="ctr">
                    <a:lnL>
                      <a:noFill/>
                    </a:lnL>
                    <a:lnR>
                      <a:noFill/>
                    </a:lnR>
                    <a:lnT>
                      <a:noFill/>
                    </a:lnT>
                    <a:lnB>
                      <a:noFill/>
                    </a:lnB>
                    <a:lnTlToBr>
                      <a:noFill/>
                    </a:lnTlToBr>
                    <a:lnBlToTr>
                      <a:noFill/>
                    </a:lnBlToTr>
                    <a:solidFill>
                      <a:schemeClr val="bg2"/>
                    </a:solidFill>
                  </a:tcPr>
                </a:tc>
                <a:tc>
                  <a:txBody>
                    <a:bodyPr/>
                    <a:lstStyle/>
                    <a:p>
                      <a:pPr algn="ctr">
                        <a:buNone/>
                      </a:pPr>
                      <a:r>
                        <a:rPr lang="en-IN" altLang="en-US" sz="1600" baseline="0" dirty="0">
                          <a:solidFill>
                            <a:schemeClr val="tx1">
                              <a:lumMod val="85000"/>
                              <a:lumOff val="15000"/>
                            </a:schemeClr>
                          </a:solidFill>
                          <a:latin typeface="+mn-lt"/>
                          <a:sym typeface="Arial" panose="020B0604020202020204" pitchFamily="34" charset="0"/>
                        </a:rPr>
                        <a:t>MERGES WITH TIBETIAN PLATEAU </a:t>
                      </a:r>
                      <a:endParaRPr lang="en-IN" altLang="en-US" sz="1600" baseline="0" dirty="0">
                        <a:solidFill>
                          <a:schemeClr val="tx1">
                            <a:lumMod val="85000"/>
                            <a:lumOff val="15000"/>
                          </a:schemeClr>
                        </a:solidFill>
                        <a:latin typeface="+mn-lt"/>
                        <a:sym typeface="Arial" panose="020B0604020202020204" pitchFamily="34" charset="0"/>
                      </a:endParaRPr>
                    </a:p>
                    <a:p>
                      <a:pPr algn="ctr">
                        <a:buNone/>
                      </a:pPr>
                      <a:r>
                        <a:rPr lang="en-IN" altLang="en-US" sz="1600" baseline="0" dirty="0">
                          <a:solidFill>
                            <a:schemeClr val="tx1">
                              <a:lumMod val="85000"/>
                              <a:lumOff val="15000"/>
                            </a:schemeClr>
                          </a:solidFill>
                          <a:latin typeface="+mn-lt"/>
                          <a:sym typeface="Arial" panose="020B0604020202020204" pitchFamily="34" charset="0"/>
                        </a:rPr>
                        <a:t>MOST OF THIS HIMALAYAS LIE IN CHINA.</a:t>
                      </a:r>
                      <a:endParaRPr lang="en-IN" altLang="en-US" sz="1600" baseline="0" dirty="0">
                        <a:solidFill>
                          <a:schemeClr val="tx1">
                            <a:lumMod val="85000"/>
                            <a:lumOff val="15000"/>
                          </a:schemeClr>
                        </a:solidFill>
                        <a:latin typeface="+mn-lt"/>
                        <a:sym typeface="Arial" panose="020B0604020202020204" pitchFamily="34" charset="0"/>
                      </a:endParaRPr>
                    </a:p>
                  </a:txBody>
                  <a:tcPr anchor="ctr">
                    <a:lnL>
                      <a:noFill/>
                    </a:lnL>
                    <a:lnR w="12700">
                      <a:solidFill>
                        <a:schemeClr val="accent1"/>
                      </a:solidFill>
                      <a:prstDash val="solid"/>
                    </a:lnR>
                    <a:lnT>
                      <a:noFill/>
                    </a:lnT>
                    <a:lnB>
                      <a:noFill/>
                    </a:lnB>
                    <a:lnTlToBr>
                      <a:noFill/>
                    </a:lnTlToBr>
                    <a:lnBlToTr>
                      <a:noFill/>
                    </a:lnBlToTr>
                    <a:solidFill>
                      <a:schemeClr val="bg2"/>
                    </a:solidFill>
                  </a:tcPr>
                </a:tc>
              </a:tr>
              <a:tr h="1599565">
                <a:tc>
                  <a:txBody>
                    <a:bodyPr/>
                    <a:lstStyle/>
                    <a:p>
                      <a:pPr algn="ctr">
                        <a:buNone/>
                      </a:pPr>
                      <a:r>
                        <a:rPr lang="en-IN" altLang="en-US" sz="1600" baseline="0" dirty="0">
                          <a:solidFill>
                            <a:schemeClr val="accent1"/>
                          </a:solidFill>
                          <a:latin typeface="+mn-lt"/>
                          <a:sym typeface="Arial" panose="020B0604020202020204" pitchFamily="34" charset="0"/>
                        </a:rPr>
                        <a:t>HIMADRI OR GREATER HIMALAYAS</a:t>
                      </a:r>
                      <a:endParaRPr lang="en-IN" altLang="en-US" sz="1600" baseline="0" dirty="0">
                        <a:solidFill>
                          <a:schemeClr val="accent1"/>
                        </a:solidFill>
                        <a:latin typeface="+mn-lt"/>
                        <a:sym typeface="Arial" panose="020B0604020202020204" pitchFamily="34" charset="0"/>
                      </a:endParaRPr>
                    </a:p>
                  </a:txBody>
                  <a:tcPr anchor="ctr">
                    <a:lnL w="12700">
                      <a:solidFill>
                        <a:schemeClr val="accent1"/>
                      </a:solidFill>
                      <a:prstDash val="solid"/>
                    </a:lnL>
                    <a:lnR>
                      <a:noFill/>
                    </a:lnR>
                    <a:lnT>
                      <a:noFill/>
                    </a:lnT>
                    <a:lnB>
                      <a:noFill/>
                    </a:lnB>
                    <a:lnTlToBr>
                      <a:noFill/>
                    </a:lnTlToBr>
                    <a:lnBlToTr>
                      <a:noFill/>
                    </a:lnBlToTr>
                    <a:solidFill>
                      <a:schemeClr val="accent1">
                        <a:lumMod val="20000"/>
                        <a:lumOff val="80000"/>
                      </a:schemeClr>
                    </a:solidFill>
                  </a:tcPr>
                </a:tc>
                <a:tc>
                  <a:txBody>
                    <a:bodyPr/>
                    <a:lstStyle/>
                    <a:p>
                      <a:pPr algn="ctr">
                        <a:buNone/>
                      </a:pPr>
                      <a:r>
                        <a:rPr lang="en-IN" altLang="en-US" sz="1600" baseline="0" dirty="0">
                          <a:solidFill>
                            <a:schemeClr val="accent1"/>
                          </a:solidFill>
                          <a:latin typeface="+mn-lt"/>
                          <a:sym typeface="Arial" panose="020B0604020202020204" pitchFamily="34" charset="0"/>
                        </a:rPr>
                        <a:t>SOUTH TO THE TIBETIAN HIMALAYAS</a:t>
                      </a:r>
                      <a:endParaRPr lang="en-IN" altLang="en-US" sz="1600" baseline="0" dirty="0">
                        <a:solidFill>
                          <a:schemeClr val="accent1"/>
                        </a:solidFill>
                        <a:latin typeface="+mn-lt"/>
                        <a:sym typeface="Arial" panose="020B0604020202020204" pitchFamily="34" charset="0"/>
                      </a:endParaRPr>
                    </a:p>
                  </a:txBody>
                  <a:tcPr anchor="ctr">
                    <a:lnL>
                      <a:noFill/>
                    </a:lnL>
                    <a:lnR>
                      <a:noFill/>
                    </a:lnR>
                    <a:lnT>
                      <a:noFill/>
                    </a:lnT>
                    <a:lnB>
                      <a:noFill/>
                    </a:lnB>
                    <a:lnTlToBr>
                      <a:noFill/>
                    </a:lnTlToBr>
                    <a:lnBlToTr>
                      <a:noFill/>
                    </a:lnBlToTr>
                    <a:solidFill>
                      <a:schemeClr val="accent1">
                        <a:lumMod val="20000"/>
                        <a:lumOff val="80000"/>
                      </a:schemeClr>
                    </a:solidFill>
                  </a:tcPr>
                </a:tc>
                <a:tc>
                  <a:txBody>
                    <a:bodyPr/>
                    <a:lstStyle/>
                    <a:p>
                      <a:pPr algn="ctr">
                        <a:buNone/>
                      </a:pPr>
                      <a:r>
                        <a:rPr lang="en-IN" altLang="en-US" sz="1600" baseline="0" dirty="0">
                          <a:solidFill>
                            <a:schemeClr val="accent1"/>
                          </a:solidFill>
                          <a:latin typeface="+mn-lt"/>
                          <a:sym typeface="Arial" panose="020B0604020202020204" pitchFamily="34" charset="0"/>
                        </a:rPr>
                        <a:t>6000M </a:t>
                      </a:r>
                      <a:endParaRPr lang="en-IN" altLang="en-US" sz="1600" baseline="0" dirty="0">
                        <a:solidFill>
                          <a:schemeClr val="accent1"/>
                        </a:solidFill>
                        <a:latin typeface="+mn-lt"/>
                        <a:sym typeface="Arial" panose="020B0604020202020204" pitchFamily="34" charset="0"/>
                      </a:endParaRPr>
                    </a:p>
                  </a:txBody>
                  <a:tcPr anchor="ctr">
                    <a:lnL>
                      <a:noFill/>
                    </a:lnL>
                    <a:lnR>
                      <a:noFill/>
                    </a:lnR>
                    <a:lnT>
                      <a:noFill/>
                    </a:lnT>
                    <a:lnB>
                      <a:noFill/>
                    </a:lnB>
                    <a:lnTlToBr>
                      <a:noFill/>
                    </a:lnTlToBr>
                    <a:lnBlToTr>
                      <a:noFill/>
                    </a:lnBlToTr>
                    <a:solidFill>
                      <a:schemeClr val="accent1">
                        <a:lumMod val="20000"/>
                        <a:lumOff val="80000"/>
                      </a:schemeClr>
                    </a:solidFill>
                  </a:tcPr>
                </a:tc>
                <a:tc>
                  <a:txBody>
                    <a:bodyPr/>
                    <a:lstStyle/>
                    <a:p>
                      <a:pPr algn="ctr">
                        <a:buNone/>
                      </a:pPr>
                      <a:r>
                        <a:rPr lang="en-IN" altLang="en-US" sz="1600" baseline="0" dirty="0">
                          <a:solidFill>
                            <a:schemeClr val="accent1"/>
                          </a:solidFill>
                          <a:latin typeface="+mn-lt"/>
                          <a:sym typeface="Arial" panose="020B0604020202020204" pitchFamily="34" charset="0"/>
                        </a:rPr>
                        <a:t>MT EVEREST (8848 M) HIGHEST PEAK OF WORLD LIES HERE. </a:t>
                      </a:r>
                      <a:endParaRPr lang="en-IN" altLang="en-US" sz="1600" baseline="0" dirty="0">
                        <a:solidFill>
                          <a:schemeClr val="accent1"/>
                        </a:solidFill>
                        <a:latin typeface="+mn-lt"/>
                        <a:sym typeface="Arial" panose="020B0604020202020204" pitchFamily="34" charset="0"/>
                      </a:endParaRPr>
                    </a:p>
                    <a:p>
                      <a:pPr algn="ctr">
                        <a:buNone/>
                      </a:pPr>
                      <a:r>
                        <a:rPr lang="en-IN" altLang="en-US" sz="1600" baseline="0" dirty="0">
                          <a:solidFill>
                            <a:schemeClr val="accent1"/>
                          </a:solidFill>
                          <a:latin typeface="+mn-lt"/>
                          <a:sym typeface="Arial" panose="020B0604020202020204" pitchFamily="34" charset="0"/>
                        </a:rPr>
                        <a:t>KUNCHENJUNGHA , HIGHEST PEAK OF INDIA ,</a:t>
                      </a:r>
                      <a:endParaRPr lang="en-IN" altLang="en-US" sz="1600" baseline="0" dirty="0">
                        <a:solidFill>
                          <a:schemeClr val="accent1"/>
                        </a:solidFill>
                        <a:latin typeface="+mn-lt"/>
                        <a:sym typeface="Arial" panose="020B0604020202020204" pitchFamily="34" charset="0"/>
                      </a:endParaRPr>
                    </a:p>
                    <a:p>
                      <a:pPr algn="ctr">
                        <a:buNone/>
                      </a:pPr>
                      <a:r>
                        <a:rPr lang="en-IN" altLang="en-US" sz="1600" baseline="0" dirty="0">
                          <a:solidFill>
                            <a:schemeClr val="accent1"/>
                          </a:solidFill>
                          <a:latin typeface="+mn-lt"/>
                          <a:sym typeface="Arial" panose="020B0604020202020204" pitchFamily="34" charset="0"/>
                        </a:rPr>
                        <a:t>NANDADEVI ,ANNAPURNA </a:t>
                      </a:r>
                      <a:endParaRPr lang="en-IN" altLang="en-US" sz="1600" baseline="0" dirty="0">
                        <a:solidFill>
                          <a:schemeClr val="accent1"/>
                        </a:solidFill>
                        <a:latin typeface="+mn-lt"/>
                        <a:sym typeface="Arial" panose="020B0604020202020204" pitchFamily="34" charset="0"/>
                      </a:endParaRPr>
                    </a:p>
                  </a:txBody>
                  <a:tcPr anchor="ctr">
                    <a:lnL>
                      <a:noFill/>
                    </a:lnL>
                    <a:lnR w="12700">
                      <a:solidFill>
                        <a:schemeClr val="accent1"/>
                      </a:solidFill>
                      <a:prstDash val="solid"/>
                    </a:lnR>
                    <a:lnT>
                      <a:noFill/>
                    </a:lnT>
                    <a:lnB>
                      <a:noFill/>
                    </a:lnB>
                    <a:lnTlToBr>
                      <a:noFill/>
                    </a:lnTlToBr>
                    <a:lnBlToTr>
                      <a:noFill/>
                    </a:lnBlToTr>
                    <a:solidFill>
                      <a:schemeClr val="accent1">
                        <a:lumMod val="20000"/>
                        <a:lumOff val="80000"/>
                      </a:schemeClr>
                    </a:solidFill>
                  </a:tcPr>
                </a:tc>
              </a:tr>
              <a:tr h="981710">
                <a:tc>
                  <a:txBody>
                    <a:bodyPr/>
                    <a:lstStyle/>
                    <a:p>
                      <a:pPr algn="ctr">
                        <a:buNone/>
                      </a:pPr>
                      <a:r>
                        <a:rPr lang="en-IN" altLang="en-US" sz="1600" baseline="0">
                          <a:solidFill>
                            <a:schemeClr val="tx1">
                              <a:lumMod val="85000"/>
                              <a:lumOff val="15000"/>
                            </a:schemeClr>
                          </a:solidFill>
                          <a:latin typeface="+mn-lt"/>
                          <a:sym typeface="Arial" panose="020B0604020202020204" pitchFamily="34" charset="0"/>
                        </a:rPr>
                        <a:t>HIMACHAL OR MIDDLE HIMALAYAS</a:t>
                      </a:r>
                      <a:endParaRPr lang="en-IN" altLang="en-US" sz="1600" baseline="0">
                        <a:solidFill>
                          <a:schemeClr val="tx1">
                            <a:lumMod val="85000"/>
                            <a:lumOff val="15000"/>
                          </a:schemeClr>
                        </a:solidFill>
                        <a:latin typeface="+mn-lt"/>
                        <a:sym typeface="Arial" panose="020B0604020202020204" pitchFamily="34" charset="0"/>
                      </a:endParaRPr>
                    </a:p>
                  </a:txBody>
                  <a:tcPr anchor="ctr">
                    <a:lnL w="12700">
                      <a:solidFill>
                        <a:schemeClr val="accent1"/>
                      </a:solidFill>
                      <a:prstDash val="solid"/>
                    </a:lnL>
                    <a:lnR>
                      <a:noFill/>
                    </a:lnR>
                    <a:lnT>
                      <a:noFill/>
                    </a:lnT>
                    <a:lnB>
                      <a:noFill/>
                    </a:lnB>
                    <a:lnTlToBr>
                      <a:noFill/>
                    </a:lnTlToBr>
                    <a:lnBlToTr>
                      <a:noFill/>
                    </a:lnBlToTr>
                    <a:solidFill>
                      <a:schemeClr val="bg2"/>
                    </a:solidFill>
                  </a:tcPr>
                </a:tc>
                <a:tc>
                  <a:txBody>
                    <a:bodyPr/>
                    <a:lstStyle/>
                    <a:p>
                      <a:pPr algn="ctr">
                        <a:buNone/>
                      </a:pPr>
                      <a:r>
                        <a:rPr lang="en-IN" altLang="en-US" sz="1600" baseline="0" dirty="0">
                          <a:solidFill>
                            <a:schemeClr val="tx1">
                              <a:lumMod val="85000"/>
                              <a:lumOff val="15000"/>
                            </a:schemeClr>
                          </a:solidFill>
                          <a:latin typeface="+mn-lt"/>
                          <a:sym typeface="Arial" panose="020B0604020202020204" pitchFamily="34" charset="0"/>
                        </a:rPr>
                        <a:t>LIES SOUTH TO THE HIMADRI HIMALAYAS</a:t>
                      </a:r>
                      <a:endParaRPr lang="en-IN" altLang="en-US" sz="1600" baseline="0" dirty="0">
                        <a:solidFill>
                          <a:schemeClr val="tx1">
                            <a:lumMod val="85000"/>
                            <a:lumOff val="15000"/>
                          </a:schemeClr>
                        </a:solidFill>
                        <a:latin typeface="+mn-lt"/>
                        <a:sym typeface="Arial" panose="020B0604020202020204" pitchFamily="34" charset="0"/>
                      </a:endParaRPr>
                    </a:p>
                  </a:txBody>
                  <a:tcPr anchor="ctr">
                    <a:lnL>
                      <a:noFill/>
                    </a:lnL>
                    <a:lnR>
                      <a:noFill/>
                    </a:lnR>
                    <a:lnT>
                      <a:noFill/>
                    </a:lnT>
                    <a:lnB>
                      <a:noFill/>
                    </a:lnB>
                    <a:lnTlToBr>
                      <a:noFill/>
                    </a:lnTlToBr>
                    <a:lnBlToTr>
                      <a:noFill/>
                    </a:lnBlToTr>
                    <a:solidFill>
                      <a:schemeClr val="bg2"/>
                    </a:solidFill>
                  </a:tcPr>
                </a:tc>
                <a:tc>
                  <a:txBody>
                    <a:bodyPr/>
                    <a:lstStyle/>
                    <a:p>
                      <a:pPr algn="ctr">
                        <a:buNone/>
                      </a:pPr>
                      <a:r>
                        <a:rPr lang="en-IN" altLang="en-US" sz="1600" baseline="0" dirty="0">
                          <a:solidFill>
                            <a:schemeClr val="tx1">
                              <a:lumMod val="85000"/>
                              <a:lumOff val="15000"/>
                            </a:schemeClr>
                          </a:solidFill>
                          <a:latin typeface="+mn-lt"/>
                          <a:sym typeface="Arial" panose="020B0604020202020204" pitchFamily="34" charset="0"/>
                        </a:rPr>
                        <a:t>2000 TO 3000 M</a:t>
                      </a:r>
                      <a:endParaRPr lang="en-IN" altLang="en-US" sz="1600" baseline="0" dirty="0">
                        <a:solidFill>
                          <a:schemeClr val="tx1">
                            <a:lumMod val="85000"/>
                            <a:lumOff val="15000"/>
                          </a:schemeClr>
                        </a:solidFill>
                        <a:latin typeface="+mn-lt"/>
                        <a:sym typeface="Arial" panose="020B0604020202020204" pitchFamily="34" charset="0"/>
                      </a:endParaRPr>
                    </a:p>
                  </a:txBody>
                  <a:tcPr anchor="ctr">
                    <a:lnL>
                      <a:noFill/>
                    </a:lnL>
                    <a:lnR>
                      <a:noFill/>
                    </a:lnR>
                    <a:lnT>
                      <a:noFill/>
                    </a:lnT>
                    <a:lnB>
                      <a:noFill/>
                    </a:lnB>
                    <a:lnTlToBr>
                      <a:noFill/>
                    </a:lnTlToBr>
                    <a:lnBlToTr>
                      <a:noFill/>
                    </a:lnBlToTr>
                    <a:solidFill>
                      <a:schemeClr val="bg2"/>
                    </a:solidFill>
                  </a:tcPr>
                </a:tc>
                <a:tc>
                  <a:txBody>
                    <a:bodyPr/>
                    <a:lstStyle/>
                    <a:p>
                      <a:pPr algn="ctr">
                        <a:buNone/>
                      </a:pPr>
                      <a:r>
                        <a:rPr lang="en-IN" altLang="en-US" sz="1600" baseline="0" dirty="0">
                          <a:solidFill>
                            <a:schemeClr val="tx1">
                              <a:lumMod val="85000"/>
                              <a:lumOff val="15000"/>
                            </a:schemeClr>
                          </a:solidFill>
                          <a:latin typeface="+mn-lt"/>
                          <a:sym typeface="Arial" panose="020B0604020202020204" pitchFamily="34" charset="0"/>
                        </a:rPr>
                        <a:t>MUSSOURIE , PIRPANJAL , NAGTIBBA , DHOALADHAR PEAKS.</a:t>
                      </a:r>
                      <a:endParaRPr lang="en-IN" altLang="en-US" sz="1600" baseline="0" dirty="0">
                        <a:solidFill>
                          <a:schemeClr val="tx1">
                            <a:lumMod val="85000"/>
                            <a:lumOff val="15000"/>
                          </a:schemeClr>
                        </a:solidFill>
                        <a:latin typeface="+mn-lt"/>
                        <a:sym typeface="Arial" panose="020B0604020202020204" pitchFamily="34" charset="0"/>
                      </a:endParaRPr>
                    </a:p>
                  </a:txBody>
                  <a:tcPr anchor="ctr">
                    <a:lnL>
                      <a:noFill/>
                    </a:lnL>
                    <a:lnR w="12700">
                      <a:solidFill>
                        <a:schemeClr val="accent1"/>
                      </a:solidFill>
                      <a:prstDash val="solid"/>
                    </a:lnR>
                    <a:lnT>
                      <a:noFill/>
                    </a:lnT>
                    <a:lnB>
                      <a:noFill/>
                    </a:lnB>
                    <a:lnTlToBr>
                      <a:noFill/>
                    </a:lnTlToBr>
                    <a:lnBlToTr>
                      <a:noFill/>
                    </a:lnBlToTr>
                    <a:solidFill>
                      <a:schemeClr val="bg2"/>
                    </a:solidFill>
                  </a:tcPr>
                </a:tc>
              </a:tr>
              <a:tr h="1097915">
                <a:tc>
                  <a:txBody>
                    <a:bodyPr/>
                    <a:lstStyle/>
                    <a:p>
                      <a:pPr algn="ctr">
                        <a:buNone/>
                      </a:pPr>
                      <a:r>
                        <a:rPr lang="en-IN" altLang="en-US" sz="1600" baseline="0" dirty="0">
                          <a:solidFill>
                            <a:schemeClr val="accent1"/>
                          </a:solidFill>
                          <a:latin typeface="+mn-lt"/>
                          <a:sym typeface="Arial" panose="020B0604020202020204" pitchFamily="34" charset="0"/>
                        </a:rPr>
                        <a:t>SHIWALIK OR LOWER HIMALAYAS</a:t>
                      </a:r>
                      <a:endParaRPr lang="en-IN" altLang="en-US" sz="1600" baseline="0" dirty="0">
                        <a:solidFill>
                          <a:schemeClr val="accent1"/>
                        </a:solidFill>
                        <a:latin typeface="+mn-lt"/>
                        <a:sym typeface="Arial" panose="020B0604020202020204" pitchFamily="34" charset="0"/>
                      </a:endParaRPr>
                    </a:p>
                  </a:txBody>
                  <a:tcPr anchor="ctr">
                    <a:lnL w="12700">
                      <a:solidFill>
                        <a:schemeClr val="accent1"/>
                      </a:solidFill>
                      <a:prstDash val="solid"/>
                    </a:lnL>
                    <a:lnR>
                      <a:noFill/>
                    </a:lnR>
                    <a:lnT>
                      <a:noFill/>
                    </a:lnT>
                    <a:lnB w="12700">
                      <a:solidFill>
                        <a:schemeClr val="accent1"/>
                      </a:solidFill>
                      <a:prstDash val="solid"/>
                    </a:lnB>
                    <a:lnTlToBr>
                      <a:noFill/>
                    </a:lnTlToBr>
                    <a:lnBlToTr>
                      <a:noFill/>
                    </a:lnBlToTr>
                    <a:solidFill>
                      <a:schemeClr val="accent1">
                        <a:lumMod val="20000"/>
                        <a:lumOff val="80000"/>
                      </a:schemeClr>
                    </a:solidFill>
                  </a:tcPr>
                </a:tc>
                <a:tc>
                  <a:txBody>
                    <a:bodyPr/>
                    <a:lstStyle/>
                    <a:p>
                      <a:pPr algn="ctr">
                        <a:buNone/>
                      </a:pPr>
                      <a:r>
                        <a:rPr lang="en-IN" altLang="en-US" sz="1600" baseline="0" dirty="0">
                          <a:solidFill>
                            <a:schemeClr val="accent1"/>
                          </a:solidFill>
                          <a:latin typeface="+mn-lt"/>
                          <a:sym typeface="Arial" panose="020B0604020202020204" pitchFamily="34" charset="0"/>
                        </a:rPr>
                        <a:t>IT IS THE SOUTHRENMOST RANGE OF HIMALAYAS</a:t>
                      </a:r>
                      <a:endParaRPr lang="en-IN" altLang="en-US" sz="1600" baseline="0" dirty="0">
                        <a:solidFill>
                          <a:schemeClr val="accent1"/>
                        </a:solidFill>
                        <a:latin typeface="+mn-lt"/>
                        <a:sym typeface="Arial" panose="020B0604020202020204" pitchFamily="34" charset="0"/>
                      </a:endParaRPr>
                    </a:p>
                  </a:txBody>
                  <a:tcPr anchor="ctr">
                    <a:lnL>
                      <a:noFill/>
                    </a:lnL>
                    <a:lnR>
                      <a:noFill/>
                    </a:lnR>
                    <a:lnT>
                      <a:noFill/>
                    </a:lnT>
                    <a:lnB w="12700">
                      <a:solidFill>
                        <a:schemeClr val="accent1"/>
                      </a:solidFill>
                      <a:prstDash val="solid"/>
                    </a:lnB>
                    <a:lnTlToBr>
                      <a:noFill/>
                    </a:lnTlToBr>
                    <a:lnBlToTr>
                      <a:noFill/>
                    </a:lnBlToTr>
                    <a:solidFill>
                      <a:schemeClr val="accent1">
                        <a:lumMod val="20000"/>
                        <a:lumOff val="80000"/>
                      </a:schemeClr>
                    </a:solidFill>
                  </a:tcPr>
                </a:tc>
                <a:tc>
                  <a:txBody>
                    <a:bodyPr/>
                    <a:lstStyle/>
                    <a:p>
                      <a:pPr algn="ctr">
                        <a:buNone/>
                      </a:pPr>
                      <a:r>
                        <a:rPr lang="en-IN" altLang="en-US" sz="1600" baseline="0" dirty="0">
                          <a:solidFill>
                            <a:schemeClr val="accent1"/>
                          </a:solidFill>
                          <a:latin typeface="+mn-lt"/>
                          <a:sym typeface="Arial" panose="020B0604020202020204" pitchFamily="34" charset="0"/>
                        </a:rPr>
                        <a:t>600 TO 1500 M</a:t>
                      </a:r>
                      <a:endParaRPr lang="en-IN" altLang="en-US" sz="1600" baseline="0" dirty="0">
                        <a:solidFill>
                          <a:schemeClr val="accent1"/>
                        </a:solidFill>
                        <a:latin typeface="+mn-lt"/>
                        <a:sym typeface="Arial" panose="020B0604020202020204" pitchFamily="34" charset="0"/>
                      </a:endParaRPr>
                    </a:p>
                  </a:txBody>
                  <a:tcPr anchor="ctr">
                    <a:lnL>
                      <a:noFill/>
                    </a:lnL>
                    <a:lnR>
                      <a:noFill/>
                    </a:lnR>
                    <a:lnT>
                      <a:noFill/>
                    </a:lnT>
                    <a:lnB w="12700">
                      <a:solidFill>
                        <a:schemeClr val="accent1"/>
                      </a:solidFill>
                      <a:prstDash val="solid"/>
                    </a:lnB>
                    <a:lnTlToBr>
                      <a:noFill/>
                    </a:lnTlToBr>
                    <a:lnBlToTr>
                      <a:noFill/>
                    </a:lnBlToTr>
                    <a:solidFill>
                      <a:schemeClr val="accent1">
                        <a:lumMod val="20000"/>
                        <a:lumOff val="80000"/>
                      </a:schemeClr>
                    </a:solidFill>
                  </a:tcPr>
                </a:tc>
                <a:tc>
                  <a:txBody>
                    <a:bodyPr/>
                    <a:lstStyle/>
                    <a:p>
                      <a:pPr algn="ctr">
                        <a:buNone/>
                      </a:pPr>
                      <a:r>
                        <a:rPr lang="en-IN" altLang="en-US" sz="1600" baseline="0" dirty="0">
                          <a:solidFill>
                            <a:schemeClr val="accent1"/>
                          </a:solidFill>
                          <a:latin typeface="+mn-lt"/>
                          <a:sym typeface="Arial" panose="020B0604020202020204" pitchFamily="34" charset="0"/>
                        </a:rPr>
                        <a:t>JAMMU, DAFLA RANGES</a:t>
                      </a:r>
                      <a:endParaRPr lang="en-IN" altLang="en-US" sz="1600" baseline="0" dirty="0">
                        <a:solidFill>
                          <a:schemeClr val="accent1"/>
                        </a:solidFill>
                        <a:latin typeface="+mn-lt"/>
                        <a:sym typeface="Arial" panose="020B0604020202020204" pitchFamily="34" charset="0"/>
                      </a:endParaRPr>
                    </a:p>
                    <a:p>
                      <a:pPr algn="ctr">
                        <a:buNone/>
                      </a:pPr>
                      <a:r>
                        <a:rPr lang="en-IN" altLang="en-US" sz="1600" baseline="0" dirty="0">
                          <a:solidFill>
                            <a:schemeClr val="accent1"/>
                          </a:solidFill>
                          <a:latin typeface="+mn-lt"/>
                          <a:sym typeface="Arial" panose="020B0604020202020204" pitchFamily="34" charset="0"/>
                        </a:rPr>
                        <a:t>FORMED DUE TO THIRD PHASE OF UPLIFTMENT OF HIMALAYAS</a:t>
                      </a:r>
                      <a:endParaRPr lang="en-IN" altLang="en-US" sz="1600" baseline="0" dirty="0">
                        <a:solidFill>
                          <a:schemeClr val="accent1"/>
                        </a:solidFill>
                        <a:latin typeface="+mn-lt"/>
                        <a:sym typeface="Arial" panose="020B0604020202020204" pitchFamily="34" charset="0"/>
                      </a:endParaRPr>
                    </a:p>
                  </a:txBody>
                  <a:tcPr anchor="ctr">
                    <a:lnL>
                      <a:noFill/>
                    </a:lnL>
                    <a:lnR w="12700">
                      <a:solidFill>
                        <a:schemeClr val="accent1"/>
                      </a:solidFill>
                      <a:prstDash val="solid"/>
                    </a:lnR>
                    <a:lnT>
                      <a:noFill/>
                    </a:lnT>
                    <a:lnB w="12700">
                      <a:solidFill>
                        <a:schemeClr val="accent1"/>
                      </a:solidFill>
                      <a:prstDash val="solid"/>
                    </a:lnB>
                    <a:lnTlToBr>
                      <a:noFill/>
                    </a:lnTlToBr>
                    <a:lnBlToTr>
                      <a:noFill/>
                    </a:lnBlToTr>
                    <a:solidFill>
                      <a:schemeClr val="accent1">
                        <a:lumMod val="20000"/>
                        <a:lumOff val="80000"/>
                      </a:schemeClr>
                    </a:solidFill>
                  </a:tcPr>
                </a:tc>
              </a:tr>
            </a:tbl>
          </a:graphicData>
        </a:graphic>
      </p:graphicFrame>
      <p:sp>
        <p:nvSpPr>
          <p:cNvPr id="5" name="矩形 4"/>
          <p:cNvSpPr/>
          <p:nvPr>
            <p:custDataLst>
              <p:tags r:id="rId3"/>
            </p:custDataLst>
          </p:nvPr>
        </p:nvSpPr>
        <p:spPr>
          <a:xfrm>
            <a:off x="674370" y="3680390"/>
            <a:ext cx="4457065" cy="901700"/>
          </a:xfrm>
          <a:prstGeom prst="rect">
            <a:avLst/>
          </a:prstGeom>
          <a:noFill/>
        </p:spPr>
        <p:txBody>
          <a:bodyPr wrap="square" lIns="0" tIns="0" rIns="0" bIns="0" rtlCol="0" anchor="t" anchorCtr="0">
            <a:normAutofit lnSpcReduction="10000"/>
          </a:bodyPr>
          <a:lstStyle/>
          <a:p>
            <a:pPr>
              <a:lnSpc>
                <a:spcPct val="150000"/>
              </a:lnSpc>
              <a:spcBef>
                <a:spcPct val="0"/>
              </a:spcBef>
              <a:spcAft>
                <a:spcPct val="0"/>
              </a:spcAft>
            </a:pPr>
            <a:endParaRPr lang="en-US" sz="1400">
              <a:solidFill>
                <a:schemeClr val="tx1">
                  <a:lumMod val="85000"/>
                  <a:lumOff val="15000"/>
                </a:schemeClr>
              </a:solidFill>
              <a:latin typeface="+mn-lt"/>
            </a:endParaRPr>
          </a:p>
        </p:txBody>
      </p:sp>
      <p:sp>
        <p:nvSpPr>
          <p:cNvPr id="2" name="矩形 1"/>
          <p:cNvSpPr/>
          <p:nvPr>
            <p:custDataLst>
              <p:tags r:id="rId4"/>
            </p:custDataLst>
          </p:nvPr>
        </p:nvSpPr>
        <p:spPr>
          <a:xfrm>
            <a:off x="3624580" y="939220"/>
            <a:ext cx="4457065" cy="460956"/>
          </a:xfrm>
          <a:prstGeom prst="rect">
            <a:avLst/>
          </a:prstGeom>
          <a:noFill/>
        </p:spPr>
        <p:txBody>
          <a:bodyPr wrap="square" lIns="0" tIns="0" rIns="0" bIns="0" rtlCol="0" anchor="b">
            <a:normAutofit/>
          </a:bodyPr>
          <a:lstStyle/>
          <a:p>
            <a:pPr>
              <a:spcBef>
                <a:spcPct val="0"/>
              </a:spcBef>
              <a:spcAft>
                <a:spcPct val="0"/>
              </a:spcAft>
            </a:pPr>
            <a:endParaRPr lang="en-US" b="1">
              <a:solidFill>
                <a:schemeClr val="accent1"/>
              </a:solidFill>
              <a:latin typeface="+mj-lt"/>
            </a:endParaRPr>
          </a:p>
        </p:txBody>
      </p:sp>
      <p:sp>
        <p:nvSpPr>
          <p:cNvPr id="10" name="矩形 9"/>
          <p:cNvSpPr/>
          <p:nvPr>
            <p:custDataLst>
              <p:tags r:id="rId5"/>
            </p:custDataLst>
          </p:nvPr>
        </p:nvSpPr>
        <p:spPr>
          <a:xfrm>
            <a:off x="674370" y="5257095"/>
            <a:ext cx="4457065" cy="901700"/>
          </a:xfrm>
          <a:prstGeom prst="rect">
            <a:avLst/>
          </a:prstGeom>
          <a:noFill/>
        </p:spPr>
        <p:txBody>
          <a:bodyPr wrap="square" lIns="0" tIns="0" rIns="0" bIns="0" rtlCol="0" anchor="t" anchorCtr="0">
            <a:normAutofit lnSpcReduction="10000"/>
          </a:bodyPr>
          <a:lstStyle/>
          <a:p>
            <a:pPr>
              <a:lnSpc>
                <a:spcPct val="150000"/>
              </a:lnSpc>
              <a:spcBef>
                <a:spcPct val="0"/>
              </a:spcBef>
              <a:spcAft>
                <a:spcPct val="0"/>
              </a:spcAft>
            </a:pPr>
            <a:endParaRPr lang="en-US" sz="1400">
              <a:solidFill>
                <a:schemeClr val="tx1">
                  <a:lumMod val="85000"/>
                  <a:lumOff val="15000"/>
                </a:schemeClr>
              </a:solidFill>
              <a:latin typeface="+mn-lt"/>
            </a:endParaRPr>
          </a:p>
        </p:txBody>
      </p:sp>
      <p:sp>
        <p:nvSpPr>
          <p:cNvPr id="3" name="矩形 2"/>
          <p:cNvSpPr/>
          <p:nvPr>
            <p:custDataLst>
              <p:tags r:id="rId6"/>
            </p:custDataLst>
          </p:nvPr>
        </p:nvSpPr>
        <p:spPr>
          <a:xfrm>
            <a:off x="2379345" y="1167765"/>
            <a:ext cx="1785620" cy="259715"/>
          </a:xfrm>
          <a:prstGeom prst="rect">
            <a:avLst/>
          </a:prstGeom>
          <a:noFill/>
        </p:spPr>
        <p:txBody>
          <a:bodyPr wrap="square" lIns="0" tIns="0" rIns="0" bIns="0" rtlCol="0" anchor="b">
            <a:normAutofit fontScale="90000"/>
          </a:bodyPr>
          <a:lstStyle/>
          <a:p>
            <a:pPr>
              <a:spcBef>
                <a:spcPct val="0"/>
              </a:spcBef>
              <a:spcAft>
                <a:spcPct val="0"/>
              </a:spcAft>
            </a:pPr>
            <a:endParaRPr lang="en-US" b="1">
              <a:solidFill>
                <a:schemeClr val="accent1"/>
              </a:solidFill>
              <a:latin typeface="+mj-lt"/>
            </a:endParaRPr>
          </a:p>
        </p:txBody>
      </p:sp>
      <p:sp>
        <p:nvSpPr>
          <p:cNvPr id="4" name="矩形 3"/>
          <p:cNvSpPr/>
          <p:nvPr>
            <p:custDataLst>
              <p:tags r:id="rId7"/>
            </p:custDataLst>
          </p:nvPr>
        </p:nvSpPr>
        <p:spPr>
          <a:xfrm>
            <a:off x="674370" y="2103120"/>
            <a:ext cx="4457065" cy="902265"/>
          </a:xfrm>
          <a:prstGeom prst="rect">
            <a:avLst/>
          </a:prstGeom>
          <a:noFill/>
        </p:spPr>
        <p:txBody>
          <a:bodyPr wrap="square" lIns="0" tIns="0" rIns="0" bIns="0" rtlCol="0" anchor="t" anchorCtr="0">
            <a:normAutofit lnSpcReduction="10000"/>
          </a:bodyPr>
          <a:lstStyle/>
          <a:p>
            <a:pPr>
              <a:lnSpc>
                <a:spcPct val="150000"/>
              </a:lnSpc>
              <a:spcBef>
                <a:spcPct val="0"/>
              </a:spcBef>
              <a:spcAft>
                <a:spcPct val="0"/>
              </a:spcAft>
            </a:pPr>
            <a:endParaRPr lang="en-US" sz="1400">
              <a:solidFill>
                <a:schemeClr val="tx1">
                  <a:lumMod val="85000"/>
                  <a:lumOff val="15000"/>
                </a:schemeClr>
              </a:solidFill>
              <a:latin typeface="+mn-lt"/>
            </a:endParaRPr>
          </a:p>
        </p:txBody>
      </p:sp>
      <p:sp>
        <p:nvSpPr>
          <p:cNvPr id="8" name="矩形 7"/>
          <p:cNvSpPr/>
          <p:nvPr>
            <p:custDataLst>
              <p:tags r:id="rId8"/>
            </p:custDataLst>
          </p:nvPr>
        </p:nvSpPr>
        <p:spPr>
          <a:xfrm>
            <a:off x="674370" y="1521515"/>
            <a:ext cx="4457065" cy="460956"/>
          </a:xfrm>
          <a:prstGeom prst="rect">
            <a:avLst/>
          </a:prstGeom>
          <a:noFill/>
        </p:spPr>
        <p:txBody>
          <a:bodyPr wrap="square" lIns="0" tIns="0" rIns="0" bIns="0" rtlCol="0" anchor="b">
            <a:normAutofit/>
          </a:bodyPr>
          <a:lstStyle/>
          <a:p>
            <a:pPr>
              <a:spcBef>
                <a:spcPct val="0"/>
              </a:spcBef>
              <a:spcAft>
                <a:spcPct val="0"/>
              </a:spcAft>
            </a:pPr>
            <a:endParaRPr lang="en-US" b="1">
              <a:solidFill>
                <a:schemeClr val="accent1"/>
              </a:solidFill>
              <a:latin typeface="+mj-lt"/>
            </a:endParaRPr>
          </a:p>
        </p:txBody>
      </p:sp>
    </p:spTree>
    <p:custDataLst>
      <p:tags r:id="rId9"/>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t>EAST WEST DIVISION OF HIMALAYAS - </a:t>
            </a:r>
            <a:endParaRPr lang="en-IN" altLang="en-US"/>
          </a:p>
        </p:txBody>
      </p:sp>
      <p:sp>
        <p:nvSpPr>
          <p:cNvPr id="6" name="Text Box 5"/>
          <p:cNvSpPr txBox="1"/>
          <p:nvPr/>
        </p:nvSpPr>
        <p:spPr>
          <a:xfrm>
            <a:off x="922020" y="1400810"/>
            <a:ext cx="10227310" cy="1814195"/>
          </a:xfrm>
          <a:prstGeom prst="rect">
            <a:avLst/>
          </a:prstGeom>
          <a:noFill/>
        </p:spPr>
        <p:txBody>
          <a:bodyPr wrap="square" rtlCol="0">
            <a:noAutofit/>
          </a:bodyPr>
          <a:p>
            <a:pPr marL="285750" indent="-285750">
              <a:buFont typeface="Arial" panose="020B0604020202020204" pitchFamily="34" charset="0"/>
              <a:buChar char="•"/>
            </a:pPr>
            <a:r>
              <a:rPr lang="en-IN" altLang="en-US" sz="2400">
                <a:solidFill>
                  <a:srgbClr val="FF0000"/>
                </a:solidFill>
                <a:latin typeface="Arial Black" panose="020B0A04020102020204" charset="0"/>
                <a:cs typeface="Arial Black" panose="020B0A04020102020204" charset="0"/>
              </a:rPr>
              <a:t>THE WESTERN HIMALAYAS -</a:t>
            </a: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latin typeface="Arial Black" panose="020B0A04020102020204" charset="0"/>
                <a:cs typeface="Arial Black" panose="020B0A04020102020204" charset="0"/>
              </a:rPr>
              <a:t>KASHMIR HIMALAYAS </a:t>
            </a: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latin typeface="Arial Black" panose="020B0A04020102020204" charset="0"/>
                <a:cs typeface="Arial Black" panose="020B0A04020102020204" charset="0"/>
              </a:rPr>
              <a:t>HIMACHAL HIMALAYAS </a:t>
            </a: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latin typeface="Arial Black" panose="020B0A04020102020204" charset="0"/>
                <a:cs typeface="Arial Black" panose="020B0A04020102020204" charset="0"/>
              </a:rPr>
              <a:t>KUMAON HIMALAYAS </a:t>
            </a: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solidFill>
                  <a:srgbClr val="FF0000"/>
                </a:solidFill>
                <a:latin typeface="Arial Black" panose="020B0A04020102020204" charset="0"/>
                <a:cs typeface="Arial Black" panose="020B0A04020102020204" charset="0"/>
              </a:rPr>
              <a:t>CENTRAL HIMALAYAS - (BELONGS TO NEPAL )</a:t>
            </a:r>
            <a:endParaRPr lang="en-IN" altLang="en-US" sz="2400">
              <a:solidFill>
                <a:srgbClr val="FF0000"/>
              </a:solidFill>
              <a:latin typeface="Arial Black" panose="020B0A04020102020204" charset="0"/>
              <a:cs typeface="Arial Black" panose="020B0A04020102020204" charset="0"/>
            </a:endParaRPr>
          </a:p>
          <a:p>
            <a:pPr marL="285750" indent="-285750">
              <a:buFont typeface="Arial" panose="020B0604020202020204" pitchFamily="34" charset="0"/>
              <a:buChar char="•"/>
            </a:pPr>
            <a:endParaRPr lang="en-IN" altLang="en-US" sz="2400">
              <a:solidFill>
                <a:srgbClr val="FF0000"/>
              </a:solidFill>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solidFill>
                  <a:srgbClr val="FF0000"/>
                </a:solidFill>
                <a:latin typeface="Arial Black" panose="020B0A04020102020204" charset="0"/>
                <a:cs typeface="Arial Black" panose="020B0A04020102020204" charset="0"/>
              </a:rPr>
              <a:t>EASTERN HIMALAYAS - </a:t>
            </a: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latin typeface="Arial Black" panose="020B0A04020102020204" charset="0"/>
                <a:cs typeface="Arial Black" panose="020B0A04020102020204" charset="0"/>
              </a:rPr>
              <a:t>SIKKIM DARJEELING HIMALAYAS</a:t>
            </a: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latin typeface="Arial Black" panose="020B0A04020102020204" charset="0"/>
                <a:cs typeface="Arial Black" panose="020B0A04020102020204" charset="0"/>
              </a:rPr>
              <a:t>BHUTAN HIMALAYAS</a:t>
            </a:r>
            <a:endParaRPr lang="en-IN" altLang="en-US" sz="2400">
              <a:latin typeface="Arial Black" panose="020B0A04020102020204" charset="0"/>
              <a:cs typeface="Arial Black" panose="020B0A04020102020204" charset="0"/>
            </a:endParaRPr>
          </a:p>
          <a:p>
            <a:pPr marL="285750" indent="-285750">
              <a:buFont typeface="Arial" panose="020B0604020202020204" pitchFamily="34" charset="0"/>
              <a:buChar char="•"/>
            </a:pPr>
            <a:r>
              <a:rPr lang="en-IN" altLang="en-US" sz="2400">
                <a:latin typeface="Arial Black" panose="020B0A04020102020204" charset="0"/>
                <a:cs typeface="Arial Black" panose="020B0A04020102020204" charset="0"/>
              </a:rPr>
              <a:t>ASSAM OR ARUNACHAL HIMALAYAS </a:t>
            </a:r>
            <a:endParaRPr lang="en-IN" altLang="en-US" sz="2400">
              <a:latin typeface="Arial Black" panose="020B0A04020102020204" charset="0"/>
              <a:cs typeface="Arial Black" panose="020B0A04020102020204" charset="0"/>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3" name="Picture 2" descr="HIMALAYA"/>
          <p:cNvPicPr>
            <a:picLocks noChangeAspect="1"/>
          </p:cNvPicPr>
          <p:nvPr/>
        </p:nvPicPr>
        <p:blipFill>
          <a:blip r:embed="rId1"/>
          <a:stretch>
            <a:fillRect/>
          </a:stretch>
        </p:blipFill>
        <p:spPr>
          <a:xfrm>
            <a:off x="1250950" y="548640"/>
            <a:ext cx="9436100" cy="5609590"/>
          </a:xfrm>
          <a:prstGeom prst="rect">
            <a:avLst/>
          </a:prstGeom>
        </p:spPr>
      </p:pic>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t>EAST TO WEST COMPLETE DIVISION -</a:t>
            </a:r>
            <a:endParaRPr lang="en-IN" altLang="en-US"/>
          </a:p>
        </p:txBody>
      </p:sp>
      <p:sp>
        <p:nvSpPr>
          <p:cNvPr id="4" name="Text Box 3"/>
          <p:cNvSpPr txBox="1"/>
          <p:nvPr/>
        </p:nvSpPr>
        <p:spPr>
          <a:xfrm>
            <a:off x="1290320" y="1332230"/>
            <a:ext cx="9984740" cy="4700905"/>
          </a:xfrm>
          <a:prstGeom prst="rect">
            <a:avLst/>
          </a:prstGeom>
        </p:spPr>
        <p:txBody>
          <a:bodyPr>
            <a:noAutofit/>
          </a:bodyPr>
          <a:p>
            <a:pPr marL="0" indent="0" algn="just">
              <a:spcBef>
                <a:spcPct val="0"/>
              </a:spcBef>
              <a:spcAft>
                <a:spcPct val="0"/>
              </a:spcAft>
            </a:pPr>
            <a:r>
              <a:rPr sz="2000" b="0" i="0">
                <a:solidFill>
                  <a:srgbClr val="FF0000"/>
                </a:solidFill>
                <a:latin typeface="Arial Black" panose="020B0A04020102020204" charset="0"/>
                <a:ea typeface="Helvetica Neue"/>
                <a:cs typeface="Arial Black" panose="020B0A04020102020204" charset="0"/>
              </a:rPr>
              <a:t>East west Divison of Himalayas is done on this basis of rivers, It has been divided into 6 divisions.</a:t>
            </a:r>
            <a:r>
              <a:rPr lang="en-IN" sz="2000" b="0" i="0">
                <a:solidFill>
                  <a:srgbClr val="FF0000"/>
                </a:solidFill>
                <a:latin typeface="Arial Black" panose="020B0A04020102020204" charset="0"/>
                <a:ea typeface="Helvetica Neue"/>
                <a:cs typeface="Arial Black" panose="020B0A04020102020204" charset="0"/>
              </a:rPr>
              <a:t>-</a:t>
            </a:r>
            <a:endParaRPr lang="en-IN" sz="2000" b="0" i="0">
              <a:solidFill>
                <a:srgbClr val="FF0000"/>
              </a:solidFill>
              <a:latin typeface="Arial Black" panose="020B0A04020102020204" charset="0"/>
              <a:ea typeface="Helvetica Neue"/>
              <a:cs typeface="Arial Black" panose="020B0A04020102020204" charset="0"/>
            </a:endParaRPr>
          </a:p>
          <a:p>
            <a:pPr marL="0" indent="0" algn="just">
              <a:spcBef>
                <a:spcPct val="0"/>
              </a:spcBef>
              <a:spcAft>
                <a:spcPct val="0"/>
              </a:spcAft>
            </a:pPr>
            <a:r>
              <a:rPr sz="2000" b="0" i="0">
                <a:solidFill>
                  <a:srgbClr val="474747"/>
                </a:solidFill>
                <a:latin typeface="Arial Black" panose="020B0A04020102020204" charset="0"/>
                <a:ea typeface="Helvetica Neue"/>
                <a:cs typeface="Arial Black" panose="020B0A04020102020204" charset="0"/>
              </a:rPr>
              <a:t> </a:t>
            </a: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r>
              <a:rPr sz="2000" b="0" i="0">
                <a:solidFill>
                  <a:srgbClr val="474747"/>
                </a:solidFill>
                <a:latin typeface="Arial Black" panose="020B0A04020102020204" charset="0"/>
                <a:ea typeface="Helvetica Neue"/>
                <a:cs typeface="Arial Black" panose="020B0A04020102020204" charset="0"/>
              </a:rPr>
              <a:t>Kashmir or Northwestern Himalayas( Indus River and Sutlej), </a:t>
            </a: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r>
              <a:rPr sz="2000" b="0" i="0">
                <a:solidFill>
                  <a:srgbClr val="474747"/>
                </a:solidFill>
                <a:latin typeface="Arial Black" panose="020B0A04020102020204" charset="0"/>
                <a:ea typeface="Helvetica Neue"/>
                <a:cs typeface="Arial Black" panose="020B0A04020102020204" charset="0"/>
              </a:rPr>
              <a:t>The Himachal and Uttarakhand Himalayas (Satlej to Kali),   </a:t>
            </a: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r>
              <a:rPr sz="2000" b="0" i="0">
                <a:solidFill>
                  <a:srgbClr val="474747"/>
                </a:solidFill>
                <a:latin typeface="Arial Black" panose="020B0A04020102020204" charset="0"/>
                <a:ea typeface="Helvetica Neue"/>
                <a:cs typeface="Arial Black" panose="020B0A04020102020204" charset="0"/>
              </a:rPr>
              <a:t>Nepal Himalayas (Kali-Kosi), </a:t>
            </a: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r>
              <a:rPr sz="2000" b="0" i="0">
                <a:solidFill>
                  <a:srgbClr val="474747"/>
                </a:solidFill>
                <a:latin typeface="Arial Black" panose="020B0A04020102020204" charset="0"/>
                <a:ea typeface="Helvetica Neue"/>
                <a:cs typeface="Arial Black" panose="020B0A04020102020204" charset="0"/>
              </a:rPr>
              <a:t>The Darjeeling and Sikkim Himalayas (Kosi-Teesta), </a:t>
            </a: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r>
              <a:rPr sz="2000" b="0" i="0">
                <a:solidFill>
                  <a:srgbClr val="474747"/>
                </a:solidFill>
                <a:latin typeface="Arial Black" panose="020B0A04020102020204" charset="0"/>
                <a:ea typeface="Helvetica Neue"/>
                <a:cs typeface="Arial Black" panose="020B0A04020102020204" charset="0"/>
              </a:rPr>
              <a:t>Arunachal Himalayas (From Teesta and Dihang), </a:t>
            </a: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endParaRPr sz="2000" b="0" i="0">
              <a:solidFill>
                <a:srgbClr val="474747"/>
              </a:solidFill>
              <a:latin typeface="Arial Black" panose="020B0A04020102020204" charset="0"/>
              <a:ea typeface="Helvetica Neue"/>
              <a:cs typeface="Arial Black" panose="020B0A04020102020204" charset="0"/>
            </a:endParaRPr>
          </a:p>
          <a:p>
            <a:pPr marL="0" indent="0" algn="just">
              <a:spcBef>
                <a:spcPct val="0"/>
              </a:spcBef>
              <a:spcAft>
                <a:spcPct val="0"/>
              </a:spcAft>
              <a:buFont typeface="Arial" panose="020B0604020202020204"/>
              <a:buChar char="•"/>
            </a:pPr>
            <a:r>
              <a:rPr sz="2000" b="0" i="0">
                <a:solidFill>
                  <a:srgbClr val="474747"/>
                </a:solidFill>
                <a:latin typeface="Arial Black" panose="020B0A04020102020204" charset="0"/>
                <a:ea typeface="Helvetica Neue"/>
                <a:cs typeface="Arial Black" panose="020B0A04020102020204" charset="0"/>
              </a:rPr>
              <a:t>The Eastern Hills and Mountains(Beyond Dihang</a:t>
            </a:r>
            <a:endParaRPr sz="2000" b="0" i="0">
              <a:solidFill>
                <a:srgbClr val="474747"/>
              </a:solidFill>
              <a:latin typeface="Arial Black" panose="020B0A04020102020204" charset="0"/>
              <a:ea typeface="Helvetica Neue"/>
              <a:cs typeface="Arial Black" panose="020B0A04020102020204" charset="0"/>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solidFill>
                  <a:srgbClr val="FF0000"/>
                </a:solidFill>
                <a:latin typeface="Algerian" panose="04020705040A02060702" charset="0"/>
                <a:cs typeface="Algerian" panose="04020705040A02060702" charset="0"/>
              </a:rPr>
              <a:t>WESTERN HIMALAYAS</a:t>
            </a:r>
            <a:endParaRPr lang="en-IN" altLang="en-US">
              <a:solidFill>
                <a:srgbClr val="FF0000"/>
              </a:solidFill>
              <a:latin typeface="Algerian" panose="04020705040A02060702" charset="0"/>
              <a:cs typeface="Algerian" panose="04020705040A02060702" charset="0"/>
            </a:endParaRPr>
          </a:p>
        </p:txBody>
      </p:sp>
      <p:sp>
        <p:nvSpPr>
          <p:cNvPr id="3" name="Text Box 2"/>
          <p:cNvSpPr txBox="1"/>
          <p:nvPr/>
        </p:nvSpPr>
        <p:spPr>
          <a:xfrm>
            <a:off x="813435" y="1028065"/>
            <a:ext cx="10682605" cy="5908040"/>
          </a:xfrm>
          <a:prstGeom prst="rect">
            <a:avLst/>
          </a:prstGeom>
          <a:noFill/>
        </p:spPr>
        <p:txBody>
          <a:bodyPr wrap="square" rtlCol="0">
            <a:spAutoFit/>
          </a:bodyPr>
          <a:p>
            <a:r>
              <a:rPr lang="en-US" altLang="en-US"/>
              <a:t>On the basis of regional characteristics, the Himalayas can be divided into three sub-regions: (1) The Western Himalayas, (2) The Central Himalayas (belongs to Nepal), and (3) The Eastern Himalayas. The Central Himalayas in Nepal include the lofty peaks of Mt. Everest, Dhaulagiri, Annapurna, etc.</a:t>
            </a:r>
            <a:endParaRPr lang="en-US" altLang="en-US"/>
          </a:p>
          <a:p>
            <a:endParaRPr lang="en-US" altLang="en-US"/>
          </a:p>
          <a:p>
            <a:r>
              <a:rPr lang="en-US" altLang="en-US"/>
              <a:t>(1) The Western Himalayas - It may be subdivided into three regions:</a:t>
            </a:r>
            <a:endParaRPr lang="en-US" altLang="en-US"/>
          </a:p>
          <a:p>
            <a:endParaRPr lang="en-US" altLang="en-US"/>
          </a:p>
          <a:p>
            <a:r>
              <a:rPr lang="en-US" altLang="en-US"/>
              <a:t>(a) </a:t>
            </a:r>
            <a:r>
              <a:rPr lang="en-US" altLang="en-US" b="1">
                <a:solidFill>
                  <a:srgbClr val="FF0000"/>
                </a:solidFill>
              </a:rPr>
              <a:t>The Kashmir Himalayas</a:t>
            </a:r>
            <a:r>
              <a:rPr lang="en-US" altLang="en-US"/>
              <a:t> - It belongs to the state of Jammu and Kashmir. To the extreme south stand the Jammu and Punch hills.</a:t>
            </a:r>
            <a:endParaRPr lang="en-US" altLang="en-US"/>
          </a:p>
          <a:p>
            <a:r>
              <a:rPr lang="en-US" altLang="en-US"/>
              <a:t>Further north is the Pir Panjal range. To the north of Pir Panjal lies the famous Kashmir Valley, which is bordered on the north by the Himadri and Zanskar ranges. Further north lies the Indus Gorge. To the extreme north stands the Karakoram Range. Godwin Austen or K2, the highest peak of the Karakoram Range, belongs to India.</a:t>
            </a:r>
            <a:endParaRPr lang="en-US" altLang="en-US"/>
          </a:p>
          <a:p>
            <a:endParaRPr lang="en-US" altLang="en-US"/>
          </a:p>
          <a:p>
            <a:r>
              <a:rPr lang="en-US" altLang="en-US"/>
              <a:t>(b) </a:t>
            </a:r>
            <a:r>
              <a:rPr lang="en-US" altLang="en-US" b="1">
                <a:solidFill>
                  <a:srgbClr val="FF0000"/>
                </a:solidFill>
              </a:rPr>
              <a:t>Himachal Pradesh Himalayas </a:t>
            </a:r>
            <a:r>
              <a:rPr lang="en-US" altLang="en-US"/>
              <a:t>- It belongs to the state of Himachal Pradesh. To the extreme south stands the Siwalik range. Further north stands the Lesser Himalayan ranges, namely Dhauladhar, Pir Panjal, Nagtibba and Mussoorie.  </a:t>
            </a:r>
            <a:endParaRPr lang="en-US" altLang="en-US"/>
          </a:p>
          <a:p>
            <a:endParaRPr lang="en-US" altLang="en-US"/>
          </a:p>
          <a:p>
            <a:r>
              <a:rPr lang="en-US" altLang="en-US"/>
              <a:t>(c) </a:t>
            </a:r>
            <a:r>
              <a:rPr lang="en-US" altLang="en-US" b="1">
                <a:solidFill>
                  <a:srgbClr val="FF0000"/>
                </a:solidFill>
              </a:rPr>
              <a:t>Kumaon or Uttarakhand Himalayas</a:t>
            </a:r>
            <a:r>
              <a:rPr lang="en-US" altLang="en-US"/>
              <a:t> - It belongs to the state of Uttarakhand. To the extreme south are found a few famous valleys or duns, namely Dehra Dun, Choukhamba, etc. To the north of these valleys stand the Nagtibba and Mussoorie range. Further north are found lofty snow-capped peaks, such as Nanda Devi (7817 m), Gangotri (6114 m), Kedarnath (7188 m), etc.</a:t>
            </a:r>
            <a:endParaRPr lang="en-US" altLang="en-US"/>
          </a:p>
          <a:p>
            <a:endParaRPr lang="en-US" altLang="en-US"/>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solidFill>
                  <a:srgbClr val="FF0000"/>
                </a:solidFill>
                <a:latin typeface="Algerian" panose="04020705040A02060702" charset="0"/>
                <a:cs typeface="Algerian" panose="04020705040A02060702" charset="0"/>
              </a:rPr>
              <a:t>EASTERN HIMALAYAS </a:t>
            </a:r>
            <a:endParaRPr lang="en-IN" altLang="en-US">
              <a:solidFill>
                <a:srgbClr val="FF0000"/>
              </a:solidFill>
              <a:latin typeface="Algerian" panose="04020705040A02060702" charset="0"/>
              <a:cs typeface="Algerian" panose="04020705040A02060702" charset="0"/>
            </a:endParaRPr>
          </a:p>
        </p:txBody>
      </p:sp>
      <p:sp>
        <p:nvSpPr>
          <p:cNvPr id="3" name="Text Box 2"/>
          <p:cNvSpPr txBox="1"/>
          <p:nvPr/>
        </p:nvSpPr>
        <p:spPr>
          <a:xfrm>
            <a:off x="107950" y="1297305"/>
            <a:ext cx="12084050" cy="4210050"/>
          </a:xfrm>
          <a:prstGeom prst="rect">
            <a:avLst/>
          </a:prstGeom>
          <a:noFill/>
        </p:spPr>
        <p:txBody>
          <a:bodyPr wrap="square" rtlCol="0">
            <a:noAutofit/>
          </a:bodyPr>
          <a:p>
            <a:r>
              <a:rPr lang="en-US" altLang="en-US"/>
              <a:t>(2) The Eastern Himalayas - It can be divided into three sub-regions:  </a:t>
            </a:r>
            <a:endParaRPr lang="en-US" altLang="en-US"/>
          </a:p>
          <a:p>
            <a:endParaRPr lang="en-US" altLang="en-US"/>
          </a:p>
          <a:p>
            <a:r>
              <a:rPr lang="en-US" altLang="en-US"/>
              <a:t>(a) </a:t>
            </a:r>
            <a:r>
              <a:rPr lang="en-US" altLang="en-US" b="1">
                <a:solidFill>
                  <a:srgbClr val="FF0000"/>
                </a:solidFill>
              </a:rPr>
              <a:t>Sikkim-Darjeeling Himalayas</a:t>
            </a:r>
            <a:r>
              <a:rPr lang="en-US" altLang="en-US"/>
              <a:t> - There are three important ranges, namely Singalila, Dawhill, and Dongkia. Kanchenjungha (8598 m), the third highest peak in the world, belongs to the Sikkim Himalaya, and this is the highest peak of the Himalayas in India.  </a:t>
            </a:r>
            <a:endParaRPr lang="en-US" altLang="en-US"/>
          </a:p>
          <a:p>
            <a:endParaRPr lang="en-US" altLang="en-US"/>
          </a:p>
          <a:p>
            <a:r>
              <a:rPr lang="en-US" altLang="en-US"/>
              <a:t>(b) </a:t>
            </a:r>
            <a:r>
              <a:rPr lang="en-US" altLang="en-US" b="1">
                <a:solidFill>
                  <a:srgbClr val="FF0000"/>
                </a:solidFill>
              </a:rPr>
              <a:t>Bhutan Himalayas</a:t>
            </a:r>
            <a:r>
              <a:rPr lang="en-US" altLang="en-US"/>
              <a:t> - The topography of this region is very much rugged. Kula Kangri (7554 m) is the highest peak of this region.  </a:t>
            </a:r>
            <a:endParaRPr lang="en-US" altLang="en-US"/>
          </a:p>
          <a:p>
            <a:endParaRPr lang="en-US" altLang="en-US"/>
          </a:p>
          <a:p>
            <a:r>
              <a:rPr lang="en-US" altLang="en-US"/>
              <a:t>(c) </a:t>
            </a:r>
            <a:r>
              <a:rPr lang="en-US" altLang="en-US" b="1">
                <a:solidFill>
                  <a:srgbClr val="FF0000"/>
                </a:solidFill>
              </a:rPr>
              <a:t>Assam or Arunachal Himalayas</a:t>
            </a:r>
            <a:r>
              <a:rPr lang="en-US" altLang="en-US"/>
              <a:t> - It belongs to the state of Arunachal Pradesh. The Siwalik range stands to the north of the Brahmaputra Valley. Further north stands the Lesser Himalayas, and to the extreme north stands the Great Himalayas. </a:t>
            </a:r>
            <a:endParaRPr lang="en-US" altLang="en-US"/>
          </a:p>
          <a:p>
            <a:endParaRPr lang="en-US" altLang="en-US"/>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IN" altLang="en-US">
                <a:solidFill>
                  <a:srgbClr val="FF0000"/>
                </a:solidFill>
                <a:latin typeface="Algerian" panose="04020705040A02060702" charset="0"/>
                <a:cs typeface="Algerian" panose="04020705040A02060702" charset="0"/>
              </a:rPr>
              <a:t>NORTH EASTERN HIMALAYAS OR PURVANCHAL</a:t>
            </a:r>
            <a:endParaRPr lang="en-IN" altLang="en-US">
              <a:solidFill>
                <a:srgbClr val="FF0000"/>
              </a:solidFill>
              <a:latin typeface="Algerian" panose="04020705040A02060702" charset="0"/>
              <a:cs typeface="Algerian" panose="04020705040A02060702" charset="0"/>
            </a:endParaRPr>
          </a:p>
        </p:txBody>
      </p:sp>
      <p:sp>
        <p:nvSpPr>
          <p:cNvPr id="3" name="Text Box 2"/>
          <p:cNvSpPr txBox="1"/>
          <p:nvPr/>
        </p:nvSpPr>
        <p:spPr>
          <a:xfrm>
            <a:off x="966470" y="949960"/>
            <a:ext cx="4875530" cy="5908040"/>
          </a:xfrm>
          <a:prstGeom prst="rect">
            <a:avLst/>
          </a:prstGeom>
          <a:noFill/>
        </p:spPr>
        <p:txBody>
          <a:bodyPr wrap="square" rtlCol="0">
            <a:spAutoFit/>
          </a:bodyPr>
          <a:p>
            <a:r>
              <a:rPr lang="en-US" altLang="en-US"/>
              <a:t>The Purbachal lies in the North-east of India, extending in a north-south direction in the states of Assam, Arunachal Pradesh, Nagaland, Manipur, Mizoram, and Tripura.</a:t>
            </a:r>
            <a:endParaRPr lang="en-US" altLang="en-US"/>
          </a:p>
          <a:p>
            <a:endParaRPr lang="en-US" altLang="en-US"/>
          </a:p>
          <a:p>
            <a:r>
              <a:rPr lang="en-US" altLang="en-US"/>
              <a:t> There are many ranges of low height varying between 1800 m and 4000 m. </a:t>
            </a:r>
            <a:endParaRPr lang="en-US" altLang="en-US"/>
          </a:p>
          <a:p>
            <a:endParaRPr lang="en-US" altLang="en-US"/>
          </a:p>
          <a:p>
            <a:r>
              <a:rPr lang="en-US" altLang="en-US"/>
              <a:t>These hills are the southern continuation of the Himalayan ranges.</a:t>
            </a:r>
            <a:endParaRPr lang="en-US" altLang="en-US"/>
          </a:p>
          <a:p>
            <a:r>
              <a:rPr lang="en-US" altLang="en-US"/>
              <a:t> </a:t>
            </a:r>
            <a:endParaRPr lang="en-US" altLang="en-US"/>
          </a:p>
          <a:p>
            <a:r>
              <a:rPr lang="en-US" altLang="en-US"/>
              <a:t>These are Patkoi and Mishmi in Arunachal Pradesh, Naga hills in Nagaland, the highest peak of which is Saramati (3825 m). </a:t>
            </a:r>
            <a:endParaRPr lang="en-US" altLang="en-US"/>
          </a:p>
          <a:p>
            <a:endParaRPr lang="en-US" altLang="en-US"/>
          </a:p>
          <a:p>
            <a:r>
              <a:rPr lang="en-US" altLang="en-US"/>
              <a:t>Tuensang in Manipur, Mikir, and Barail hills in Assam are connecting Khasi-Garo-Jaintia hills of Meghalaya.</a:t>
            </a:r>
            <a:endParaRPr lang="en-US" altLang="en-US"/>
          </a:p>
          <a:p>
            <a:endParaRPr lang="en-US" altLang="en-US"/>
          </a:p>
          <a:p>
            <a:r>
              <a:rPr lang="en-US" altLang="en-US"/>
              <a:t> Dafabum (4579 m) of Mishmi hills of Arunachal Pradesh is the highest peak of this region.</a:t>
            </a:r>
            <a:endParaRPr lang="en-US" altLang="en-US"/>
          </a:p>
        </p:txBody>
      </p:sp>
      <p:pic>
        <p:nvPicPr>
          <p:cNvPr id="4" name="Picture 3" descr="NORTH EAST"/>
          <p:cNvPicPr>
            <a:picLocks noChangeAspect="1"/>
          </p:cNvPicPr>
          <p:nvPr/>
        </p:nvPicPr>
        <p:blipFill>
          <a:blip r:embed="rId1"/>
          <a:stretch>
            <a:fillRect/>
          </a:stretch>
        </p:blipFill>
        <p:spPr>
          <a:xfrm>
            <a:off x="6326505" y="1225550"/>
            <a:ext cx="5639435" cy="4639310"/>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95960" y="394335"/>
            <a:ext cx="10800080" cy="3994150"/>
          </a:xfrm>
        </p:spPr>
        <p:txBody>
          <a:bodyPr/>
          <a:p>
            <a:endParaRPr lang="en-US"/>
          </a:p>
        </p:txBody>
      </p:sp>
      <p:sp>
        <p:nvSpPr>
          <p:cNvPr id="3" name="Text Box 2"/>
          <p:cNvSpPr txBox="1"/>
          <p:nvPr/>
        </p:nvSpPr>
        <p:spPr>
          <a:xfrm>
            <a:off x="1465580" y="3795395"/>
            <a:ext cx="4064000" cy="368300"/>
          </a:xfrm>
          <a:prstGeom prst="rect">
            <a:avLst/>
          </a:prstGeom>
          <a:noFill/>
        </p:spPr>
        <p:txBody>
          <a:bodyPr wrap="square" rtlCol="0">
            <a:spAutoFit/>
          </a:bodyPr>
          <a:p>
            <a:r>
              <a:rPr lang="en-IN" altLang="en-US"/>
              <a:t>T</a:t>
            </a:r>
            <a:endParaRPr lang="en-IN" altLang="en-US"/>
          </a:p>
        </p:txBody>
      </p:sp>
      <p:pic>
        <p:nvPicPr>
          <p:cNvPr id="4" name="Picture 3" descr="THANK YOU"/>
          <p:cNvPicPr>
            <a:picLocks noChangeAspect="1"/>
          </p:cNvPicPr>
          <p:nvPr/>
        </p:nvPicPr>
        <p:blipFill>
          <a:blip r:embed="rId1"/>
          <a:stretch>
            <a:fillRect/>
          </a:stretch>
        </p:blipFill>
        <p:spPr>
          <a:xfrm>
            <a:off x="-635" y="-5715"/>
            <a:ext cx="12181840" cy="6863715"/>
          </a:xfrm>
          <a:prstGeom prst="rect">
            <a:avLst/>
          </a:prstGeom>
        </p:spPr>
      </p:pic>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3573_1*l_h_i*1_5_2"/>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DIAGRAM_USE_COLOR_VALUE" val="{&quot;color_scheme&quot;:1,&quot;color_type&quot;:1,&quot;theme_color_indexes&quot;:[]}"/>
</p:tagLst>
</file>

<file path=ppt/tags/tag6.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3573_1*l_h_i*1_3_2"/>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DIAGRAM_USE_COLOR_VALUE" val="{&quot;color_scheme&quot;:1,&quot;color_type&quot;:1,&quot;theme_color_indexes&quot;:[]}"/>
</p:tagLst>
</file>

<file path=ppt/tags/tag7.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3573_1*l_h_i*1_4_2"/>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DIAGRAM_USE_COLOR_VALUE" val="{&quot;color_scheme&quot;:1,&quot;color_type&quot;:1,&quot;theme_color_indexes&quot;:[]}"/>
</p:tagLst>
</file>

<file path=ppt/tags/tag8.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573_1*l_h_i*1_2_2"/>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DIAGRAM_USE_COLOR_VALUE" val="{&quot;color_scheme&quot;:1,&quot;color_type&quot;:1,&quot;theme_color_indexes&quot;:[]}"/>
</p:tagLst>
</file>

<file path=ppt/tags/tag9.xml><?xml version="1.0" encoding="utf-8"?>
<p:tagLst xmlns:p="http://schemas.openxmlformats.org/presentationml/2006/main">
  <p:tag name="KSO_WM_DIAGRAM_VIRTUALLY_FRAME" val="{&quot;height&quot;:343.27496487354665,&quot;left&quot;:121.3,&quot;top&quot;:102.97503512645335,&quot;width&quot;:703.65}"/>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573_1*l_h_a*1_3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VALUE" val="8"/>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Your title here"/>
  <p:tag name="KSO_WM_UNIT_TEXT_FILL_FORE_SCHEMECOLOR_INDEX" val="1"/>
  <p:tag name="KSO_WM_UNIT_TEXT_FILL_TYPE" val="1"/>
  <p:tag name="KSO_WM_DIAGRAM_USE_COLOR_VALUE" val="{&quot;color_scheme&quot;:1,&quot;color_type&quot;:1,&quot;theme_color_indexes&quot;:[]}"/>
</p:tagLst>
</file>

<file path=ppt/tags/tag10.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3573_1*l_h_i*1_1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1"/>
  <p:tag name="KSO_WM_UNIT_TEXT_FILL_FORE_SCHEMECOLOR_INDEX" val="1"/>
  <p:tag name="KSO_WM_UNIT_TEXT_FILL_TYPE" val="1"/>
  <p:tag name="KSO_WM_DIAGRAM_USE_COLOR_VALUE" val="{&quot;color_scheme&quot;:1,&quot;color_type&quot;:1,&quot;theme_color_indexes&quot;:[]}"/>
</p:tagLst>
</file>

<file path=ppt/tags/tag11.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3573_1*l_h_i*1_2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2"/>
  <p:tag name="KSO_WM_UNIT_TEXT_FILL_FORE_SCHEMECOLOR_INDEX" val="1"/>
  <p:tag name="KSO_WM_UNIT_TEXT_FILL_TYPE" val="1"/>
  <p:tag name="KSO_WM_DIAGRAM_USE_COLOR_VALUE" val="{&quot;color_scheme&quot;:1,&quot;color_type&quot;:1,&quot;theme_color_indexes&quot;:[]}"/>
</p:tagLst>
</file>

<file path=ppt/tags/tag12.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3573_1*l_h_i*1_3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3"/>
  <p:tag name="KSO_WM_UNIT_TEXT_FILL_FORE_SCHEMECOLOR_INDEX" val="1"/>
  <p:tag name="KSO_WM_UNIT_TEXT_FILL_TYPE" val="1"/>
  <p:tag name="KSO_WM_DIAGRAM_USE_COLOR_VALUE" val="{&quot;color_scheme&quot;:1,&quot;color_type&quot;:1,&quot;theme_color_indexes&quot;:[]}"/>
</p:tagLst>
</file>

<file path=ppt/tags/tag13.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20233573_1*l_h_i*1_4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4"/>
  <p:tag name="KSO_WM_UNIT_TEXT_FILL_FORE_SCHEMECOLOR_INDEX" val="1"/>
  <p:tag name="KSO_WM_UNIT_TEXT_FILL_TYPE" val="1"/>
  <p:tag name="KSO_WM_DIAGRAM_USE_COLOR_VALUE" val="{&quot;color_scheme&quot;:1,&quot;color_type&quot;:1,&quot;theme_color_indexes&quot;:[]}"/>
</p:tagLst>
</file>

<file path=ppt/tags/tag14.xml><?xml version="1.0" encoding="utf-8"?>
<p:tagLst xmlns:p="http://schemas.openxmlformats.org/presentationml/2006/main">
  <p:tag name="KSO_WM_DIAGRAM_VIRTUALLY_FRAME" val="{&quot;height&quot;:343.27496487354665,&quot;left&quot;:121.3,&quot;top&quot;:102.97503512645335,&quot;width&quot;:703.65}"/>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diagram20233573_1*l_h_i*1_5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5"/>
  <p:tag name="KSO_WM_UNIT_TEXT_FILL_FORE_SCHEMECOLOR_INDEX" val="1"/>
  <p:tag name="KSO_WM_UNIT_TEXT_FILL_TYPE" val="1"/>
  <p:tag name="KSO_WM_DIAGRAM_USE_COLOR_VALUE" val="{&quot;color_scheme&quot;:1,&quot;color_type&quot;:1,&quot;theme_color_indexes&quot;:[]}"/>
</p:tagLst>
</file>

<file path=ppt/tags/tag15.xml><?xml version="1.0" encoding="utf-8"?>
<p:tagLst xmlns:p="http://schemas.openxmlformats.org/presentationml/2006/main">
  <p:tag name="KSO_WM_DIAGRAM_VIRTUALLY_FRAME" val="{&quot;height&quot;:343.27496487354665,&quot;left&quot;:121.3,&quot;top&quot;:102.97503512645335,&quot;width&quot;:703.65}"/>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573_1*l_h_a*1_1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Your title here"/>
  <p:tag name="KSO_WM_UNIT_TEXT_FILL_FORE_SCHEMECOLOR_INDEX" val="1"/>
  <p:tag name="KSO_WM_UNIT_TEXT_FILL_TYPE" val="1"/>
  <p:tag name="KSO_WM_DIAGRAM_USE_COLOR_VALUE" val="{&quot;color_scheme&quot;:1,&quot;color_type&quot;:1,&quot;theme_color_indexes&quot;:[]}"/>
</p:tagLst>
</file>

<file path=ppt/tags/tag16.xml><?xml version="1.0" encoding="utf-8"?>
<p:tagLst xmlns:p="http://schemas.openxmlformats.org/presentationml/2006/main">
  <p:tag name="KSO_WM_DIAGRAM_VIRTUALLY_FRAME" val="{&quot;height&quot;:343.27496487354665,&quot;left&quot;:121.3,&quot;top&quot;:102.97503512645335,&quot;width&quot;:703.65}"/>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33573_1*l_h_a*1_5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VALUE" val="8"/>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Your title here"/>
  <p:tag name="KSO_WM_UNIT_TEXT_FILL_FORE_SCHEMECOLOR_INDEX" val="1"/>
  <p:tag name="KSO_WM_UNIT_TEXT_FILL_TYPE" val="1"/>
  <p:tag name="KSO_WM_DIAGRAM_USE_COLOR_VALUE" val="{&quot;color_scheme&quot;:1,&quot;color_type&quot;:1,&quot;theme_color_indexes&quot;:[]}"/>
</p:tagLst>
</file>

<file path=ppt/tags/tag17.xml><?xml version="1.0" encoding="utf-8"?>
<p:tagLst xmlns:p="http://schemas.openxmlformats.org/presentationml/2006/main">
  <p:tag name="KSO_WM_DIAGRAM_VIRTUALLY_FRAME" val="{&quot;height&quot;:343.27496487354665,&quot;left&quot;:121.3,&quot;top&quot;:102.97503512645335,&quot;width&quot;:703.65}"/>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3573_1*l_h_a*1_4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Your title here"/>
  <p:tag name="KSO_WM_UNIT_TEXT_FILL_FORE_SCHEMECOLOR_INDEX" val="1"/>
  <p:tag name="KSO_WM_UNIT_TEXT_FILL_TYPE" val="1"/>
  <p:tag name="KSO_WM_DIAGRAM_USE_COLOR_VALUE" val="{&quot;color_scheme&quot;:1,&quot;color_type&quot;:1,&quot;theme_color_indexes&quot;:[]}"/>
</p:tagLst>
</file>

<file path=ppt/tags/tag18.xml><?xml version="1.0" encoding="utf-8"?>
<p:tagLst xmlns:p="http://schemas.openxmlformats.org/presentationml/2006/main">
  <p:tag name="KSO_WM_DIAGRAM_VIRTUALLY_FRAME" val="{&quot;height&quot;:343.27496487354665,&quot;left&quot;:121.3,&quot;top&quot;:102.97503512645335,&quot;width&quot;:703.65}"/>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573_1*l_h_a*1_2_1"/>
  <p:tag name="KSO_WM_TEMPLATE_CATEGORY" val="diagram"/>
  <p:tag name="KSO_WM_TEMPLATE_INDEX" val="20233573"/>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DIAGRAM_MAX_ITEMCNT" val="5"/>
  <p:tag name="KSO_WM_DIAGRAM_MIN_ITEMCNT" val="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Your title here"/>
  <p:tag name="KSO_WM_UNIT_TEXT_FILL_FORE_SCHEMECOLOR_INDEX" val="1"/>
  <p:tag name="KSO_WM_UNIT_TEXT_FILL_TYPE" val="1"/>
  <p:tag name="KSO_WM_DIAGRAM_USE_COLOR_VALUE" val="{&quot;color_scheme&quot;:1,&quot;color_type&quot;:1,&quot;theme_color_indexes&quot;:[]}"/>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573_1*l_i*1_1"/>
  <p:tag name="KSO_WM_TEMPLATE_CATEGORY" val="diagram"/>
  <p:tag name="KSO_WM_TEMPLATE_INDEX" val="20233573"/>
  <p:tag name="KSO_WM_UNIT_LAYERLEVEL" val="1_1"/>
  <p:tag name="KSO_WM_TAG_VERSION" val="3.0"/>
  <p:tag name="KSO_WM_BEAUTIFY_FLAG" val="#wm#"/>
  <p:tag name="KSO_WM_UNIT_TYPE" val="l_i"/>
  <p:tag name="KSO_WM_UNIT_INDEX" val="1_1"/>
  <p:tag name="KSO_WM_DIAGRAM_VERSION" val="3"/>
  <p:tag name="KSO_WM_DIAGRAM_COLOR_TRICK" val="1"/>
  <p:tag name="KSO_WM_DIAGRAM_COLOR_TEXT_CAN_REMOVE" val="n"/>
  <p:tag name="KSO_WM_DIAGRAM_MAX_ITEMCNT" val="5"/>
  <p:tag name="KSO_WM_DIAGRAM_MIN_ITEMCNT" val="5"/>
  <p:tag name="KSO_WM_DIAGRAM_VIRTUALLY_FRAME" val="{&quot;height&quot;:343.27496487354665,&quot;left&quot;:121.3,&quot;top&quot;:102.97503512645335,&quot;width&quot;:703.6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
</p:tagLst>
</file>

<file path=ppt/tags/tag20.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8263_1*a*1"/>
  <p:tag name="KSO_WM_TEMPLATE_CATEGORY" val="custom"/>
  <p:tag name="KSO_WM_TEMPLATE_INDEX" val="20238263"/>
  <p:tag name="KSO_WM_UNIT_LAYERLEVEL" val="1"/>
  <p:tag name="KSO_WM_TAG_VERSION" val="3.0"/>
  <p:tag name="KSO_WM_BEAUTIFY_FLAG" val="#wm#"/>
  <p:tag name="KSO_WM_UNIT_PRESET_TEXT" val="Your title here"/>
  <p:tag name="KSO_WM_UNIT_TEXT_FILL_FORE_SCHEMECOLOR_INDEX" val="13"/>
  <p:tag name="KSO_WM_UNIT_TEXT_FILL_TYPE" val="1"/>
  <p:tag name="KSO_WM_UNIT_USESOURCEFORMAT_APPLY" val="1"/>
</p:tagLst>
</file>

<file path=ppt/tags/tag21.xml><?xml version="1.0" encoding="utf-8"?>
<p:tagLst xmlns:p="http://schemas.openxmlformats.org/presentationml/2006/main">
  <p:tag name="TABLE_ENDDRAG_ORIGIN_RECT" val="851*453"/>
  <p:tag name="TABLE_ENDDRAG_RECT" val="63*73*851*453"/>
  <p:tag name="KSO_WM_UNIT_VALUE" val="945*1611"/>
  <p:tag name="KSO_WM_UNIT_HIGHLIGHT" val="0"/>
  <p:tag name="KSO_WM_UNIT_COMPATIBLE" val="0"/>
  <p:tag name="KSO_WM_UNIT_DIAGRAM_ISNUMVISUAL" val="0"/>
  <p:tag name="KSO_WM_UNIT_DIAGRAM_ISREFERUNIT" val="0"/>
  <p:tag name="KSO_WM_DIAGRAM_GROUP_CODE" val="l1-1"/>
  <p:tag name="KSO_WM_UNIT_TYPE" val="β"/>
  <p:tag name="KSO_WM_UNIT_INDEX" val="1"/>
  <p:tag name="KSO_WM_UNIT_ID" val="custom20238263_1*β*1"/>
  <p:tag name="KSO_WM_TEMPLATE_CATEGORY" val="custom"/>
  <p:tag name="KSO_WM_TEMPLATE_INDEX" val="20238263"/>
  <p:tag name="KSO_WM_UNIT_LAYERLEVEL" val="1"/>
  <p:tag name="KSO_WM_TAG_VERSION" val="3.0"/>
  <p:tag name="KSO_WM_BEAUTIFY_FLAG" val="#wm#"/>
  <p:tag name="KSO_WM_UNIT_USESOURCEFORMAT_APPLY" val="1"/>
</p:tagLst>
</file>

<file path=ppt/tags/tag22.xml><?xml version="1.0" encoding="utf-8"?>
<p:tagLst xmlns:p="http://schemas.openxmlformats.org/presentationml/2006/main">
  <p:tag name="KSO_WM_DIAGRAM_MAX_ITEMCNT" val="6"/>
  <p:tag name="KSO_WM_DIAGRAM_MIN_ITEMCNT" val="1"/>
  <p:tag name="KSO_WM_DIAGRAM_VIRTUALLY_FRAME" val="{&quot;height&quot;:399.45001220703125,&quot;width&quot;:351.05007934570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7919_3*l_h_f*1_2_1"/>
  <p:tag name="KSO_WM_TEMPLATE_CATEGORY" val="diagram"/>
  <p:tag name="KSO_WM_TEMPLATE_INDEX" val="20237919"/>
  <p:tag name="KSO_WM_UNIT_LAYERLEVEL" val="1_1_1"/>
  <p:tag name="KSO_WM_TAG_VERSION" val="3.0"/>
  <p:tag name="KSO_WM_BEAUTIFY_FLAG" val=""/>
  <p:tag name="KSO_WM_UNIT_TEXT_FILL_FORE_SCHEMECOLOR_INDEX" val="1"/>
  <p:tag name="KSO_WM_UNIT_TEXT_FILL_TYPE" val="1"/>
  <p:tag name="KSO_WM_UNIT_PRESET_TEXT" val="Presentations are communication tools that can be used as demonstrations, lectures, speeches, reports, and more."/>
</p:tagLst>
</file>

<file path=ppt/tags/tag23.xml><?xml version="1.0" encoding="utf-8"?>
<p:tagLst xmlns:p="http://schemas.openxmlformats.org/presentationml/2006/main">
  <p:tag name="KSO_WM_DIAGRAM_MAX_ITEMCNT" val="6"/>
  <p:tag name="KSO_WM_DIAGRAM_MIN_ITEMCNT" val="1"/>
  <p:tag name="KSO_WM_DIAGRAM_VIRTUALLY_FRAME" val="{&quot;height&quot;:399.45001220703125,&quot;width&quot;:351.05007934570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7919_3*l_h_a*1_2_1"/>
  <p:tag name="KSO_WM_TEMPLATE_CATEGORY" val="diagram"/>
  <p:tag name="KSO_WM_TEMPLATE_INDEX" val="20237919"/>
  <p:tag name="KSO_WM_UNIT_LAYERLEVEL" val="1_1_1"/>
  <p:tag name="KSO_WM_TAG_VERSION" val="3.0"/>
  <p:tag name="KSO_WM_BEAUTIFY_FLAG" val=""/>
  <p:tag name="KSO_WM_UNIT_TEXT_FILL_FORE_SCHEMECOLOR_INDEX" val="1"/>
  <p:tag name="KSO_WM_UNIT_TEXT_FILL_TYPE" val="1"/>
  <p:tag name="KSO_WM_UNIT_PRESET_TEXT" val="Your title here"/>
</p:tagLst>
</file>

<file path=ppt/tags/tag24.xml><?xml version="1.0" encoding="utf-8"?>
<p:tagLst xmlns:p="http://schemas.openxmlformats.org/presentationml/2006/main">
  <p:tag name="KSO_WM_DIAGRAM_MAX_ITEMCNT" val="6"/>
  <p:tag name="KSO_WM_DIAGRAM_MIN_ITEMCNT" val="1"/>
  <p:tag name="KSO_WM_DIAGRAM_VIRTUALLY_FRAME" val="{&quot;height&quot;:399.45001220703125,&quot;width&quot;:351.05007934570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7919_3*l_h_f*1_3_1"/>
  <p:tag name="KSO_WM_TEMPLATE_CATEGORY" val="diagram"/>
  <p:tag name="KSO_WM_TEMPLATE_INDEX" val="20237919"/>
  <p:tag name="KSO_WM_UNIT_LAYERLEVEL" val="1_1_1"/>
  <p:tag name="KSO_WM_TAG_VERSION" val="3.0"/>
  <p:tag name="KSO_WM_BEAUTIFY_FLAG" val=""/>
  <p:tag name="KSO_WM_UNIT_TEXT_FILL_FORE_SCHEMECOLOR_INDEX" val="1"/>
  <p:tag name="KSO_WM_UNIT_TEXT_FILL_TYPE" val="1"/>
  <p:tag name="KSO_WM_UNIT_PRESET_TEXT" val="Presentations are communication tools that can be used as demonstrations, lectures, speeches, reports, and more."/>
</p:tagLst>
</file>

<file path=ppt/tags/tag25.xml><?xml version="1.0" encoding="utf-8"?>
<p:tagLst xmlns:p="http://schemas.openxmlformats.org/presentationml/2006/main">
  <p:tag name="KSO_WM_DIAGRAM_MAX_ITEMCNT" val="6"/>
  <p:tag name="KSO_WM_DIAGRAM_MIN_ITEMCNT" val="1"/>
  <p:tag name="KSO_WM_DIAGRAM_VIRTUALLY_FRAME" val="{&quot;height&quot;:399.45001220703125,&quot;width&quot;:351.05007934570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7919_3*l_h_a*1_3_1"/>
  <p:tag name="KSO_WM_TEMPLATE_CATEGORY" val="diagram"/>
  <p:tag name="KSO_WM_TEMPLATE_INDEX" val="20237919"/>
  <p:tag name="KSO_WM_UNIT_LAYERLEVEL" val="1_1_1"/>
  <p:tag name="KSO_WM_TAG_VERSION" val="3.0"/>
  <p:tag name="KSO_WM_BEAUTIFY_FLAG" val=""/>
  <p:tag name="KSO_WM_UNIT_TEXT_FILL_FORE_SCHEMECOLOR_INDEX" val="1"/>
  <p:tag name="KSO_WM_UNIT_TEXT_FILL_TYPE" val="1"/>
  <p:tag name="KSO_WM_UNIT_PRESET_TEXT" val="Your title here"/>
</p:tagLst>
</file>

<file path=ppt/tags/tag26.xml><?xml version="1.0" encoding="utf-8"?>
<p:tagLst xmlns:p="http://schemas.openxmlformats.org/presentationml/2006/main">
  <p:tag name="KSO_WM_DIAGRAM_MAX_ITEMCNT" val="6"/>
  <p:tag name="KSO_WM_DIAGRAM_MIN_ITEMCNT" val="1"/>
  <p:tag name="KSO_WM_DIAGRAM_VIRTUALLY_FRAME" val="{&quot;height&quot;:399.45001220703125,&quot;width&quot;:351.05007934570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7919_3*l_h_f*1_1_1"/>
  <p:tag name="KSO_WM_TEMPLATE_CATEGORY" val="diagram"/>
  <p:tag name="KSO_WM_TEMPLATE_INDEX" val="20237919"/>
  <p:tag name="KSO_WM_UNIT_LAYERLEVEL" val="1_1_1"/>
  <p:tag name="KSO_WM_TAG_VERSION" val="3.0"/>
  <p:tag name="KSO_WM_BEAUTIFY_FLAG" val=""/>
  <p:tag name="KSO_WM_UNIT_TEXT_FILL_FORE_SCHEMECOLOR_INDEX" val="1"/>
  <p:tag name="KSO_WM_UNIT_TEXT_FILL_TYPE" val="1"/>
  <p:tag name="KSO_WM_UNIT_PRESET_TEXT" val="Presentations are communication tools that can be used as demonstrations, lectures, speeches, reports, and more."/>
</p:tagLst>
</file>

<file path=ppt/tags/tag27.xml><?xml version="1.0" encoding="utf-8"?>
<p:tagLst xmlns:p="http://schemas.openxmlformats.org/presentationml/2006/main">
  <p:tag name="KSO_WM_DIAGRAM_MAX_ITEMCNT" val="6"/>
  <p:tag name="KSO_WM_DIAGRAM_MIN_ITEMCNT" val="1"/>
  <p:tag name="KSO_WM_DIAGRAM_VIRTUALLY_FRAME" val="{&quot;height&quot;:399.45001220703125,&quot;width&quot;:351.05007934570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7919_3*l_h_a*1_1_1"/>
  <p:tag name="KSO_WM_TEMPLATE_CATEGORY" val="diagram"/>
  <p:tag name="KSO_WM_TEMPLATE_INDEX" val="20237919"/>
  <p:tag name="KSO_WM_UNIT_LAYERLEVEL" val="1_1_1"/>
  <p:tag name="KSO_WM_TAG_VERSION" val="3.0"/>
  <p:tag name="KSO_WM_BEAUTIFY_FLAG" val=""/>
  <p:tag name="KSO_WM_UNIT_TEXT_FILL_FORE_SCHEMECOLOR_INDEX" val="1"/>
  <p:tag name="KSO_WM_UNIT_TEXT_FILL_TYPE" val="1"/>
  <p:tag name="KSO_WM_UNIT_PRESET_TEXT" val="Your title here"/>
</p:tagLst>
</file>

<file path=ppt/tags/tag28.xml><?xml version="1.0" encoding="utf-8"?>
<p:tagLst xmlns:p="http://schemas.openxmlformats.org/presentationml/2006/main">
  <p:tag name="KSO_WM_SPECIAL_SOURCE" val="bdnull"/>
  <p:tag name="KSO_WM_SLIDE_ID" val="custom20238263_1"/>
  <p:tag name="KSO_WM_TEMPLATE_SUBCATEGORY" val="0"/>
  <p:tag name="KSO_WM_TEMPLATE_MASTER_TYPE" val="0"/>
  <p:tag name="KSO_WM_TEMPLATE_COLOR_TYPE" val="0"/>
  <p:tag name="KSO_WM_SLIDE_TYPE" val="text"/>
  <p:tag name="KSO_WM_SLIDE_SUBTYPE" val="picTxt"/>
  <p:tag name="KSO_WM_SLIDE_ITEM_CNT" val="3"/>
  <p:tag name="KSO_WM_SLIDE_INDEX" val="1"/>
  <p:tag name="KSO_WM_SLIDE_SIZE" val="350.95*319.344"/>
  <p:tag name="KSO_WM_SLIDE_POSITION" val="53.1*165.6"/>
  <p:tag name="KSO_WM_DIAGRAM_GROUP_CODE" val="l1-1"/>
  <p:tag name="KSO_WM_SLIDE_DIAGTYPE" val="l"/>
  <p:tag name="KSO_WM_TAG_VERSION" val="3.0"/>
  <p:tag name="KSO_WM_BEAUTIFY_FLAG" val="#wm#"/>
  <p:tag name="KSO_WM_TEMPLATE_CATEGORY" val="custom"/>
  <p:tag name="KSO_WM_TEMPLATE_INDEX" val="20238263"/>
  <p:tag name="KSO_WM_SLIDE_LAYOUT" val="a_β_l"/>
  <p:tag name="KSO_WM_SLIDE_LAYOUT_CNT" val="1_1_1"/>
</p:tagLst>
</file>

<file path=ppt/tags/tag29.xml><?xml version="1.0" encoding="utf-8"?>
<p:tagLst xmlns:p="http://schemas.openxmlformats.org/presentationml/2006/main">
  <p:tag name="KSO_WM_BEAUTIFY_FLAG" val="#wm#"/>
  <p:tag name="KSO_WM_TEMPLATE_CATEGORY" val="custom"/>
  <p:tag name="KSO_WM_TEMPLATE_INDEX" val="20238263"/>
</p:tagLst>
</file>

<file path=ppt/tags/tag30.xml><?xml version="1.0" encoding="utf-8"?>
<p:tagLst xmlns:p="http://schemas.openxmlformats.org/presentationml/2006/main">
  <p:tag name="KSO_WM_BEAUTIFY_FLAG" val="#wm#"/>
  <p:tag name="KSO_WM_TEMPLATE_CATEGORY" val="custom"/>
  <p:tag name="KSO_WM_TEMPLATE_INDEX" val="20238263"/>
</p:tagLst>
</file>

<file path=ppt/tags/tag31.xml><?xml version="1.0" encoding="utf-8"?>
<p:tagLst xmlns:p="http://schemas.openxmlformats.org/presentationml/2006/main">
  <p:tag name="KSO_WM_BEAUTIFY_FLAG" val="#wm#"/>
  <p:tag name="KSO_WM_TEMPLATE_CATEGORY" val="custom"/>
  <p:tag name="KSO_WM_TEMPLATE_INDEX" val="20238263"/>
</p:tagLst>
</file>

<file path=ppt/tags/tag32.xml><?xml version="1.0" encoding="utf-8"?>
<p:tagLst xmlns:p="http://schemas.openxmlformats.org/presentationml/2006/main">
  <p:tag name="KSO_WM_BEAUTIFY_FLAG" val="#wm#"/>
  <p:tag name="KSO_WM_TEMPLATE_CATEGORY" val="custom"/>
  <p:tag name="KSO_WM_TEMPLATE_INDEX" val="20238263"/>
</p:tagLst>
</file>

<file path=ppt/tags/tag33.xml><?xml version="1.0" encoding="utf-8"?>
<p:tagLst xmlns:p="http://schemas.openxmlformats.org/presentationml/2006/main">
  <p:tag name="KSO_WM_BEAUTIFY_FLAG" val="#wm#"/>
  <p:tag name="KSO_WM_TEMPLATE_CATEGORY" val="custom"/>
  <p:tag name="KSO_WM_TEMPLATE_INDEX" val="20238263"/>
</p:tagLst>
</file>

<file path=ppt/tags/tag34.xml><?xml version="1.0" encoding="utf-8"?>
<p:tagLst xmlns:p="http://schemas.openxmlformats.org/presentationml/2006/main">
  <p:tag name="KSO_WM_BEAUTIFY_FLAG" val="#wm#"/>
  <p:tag name="KSO_WM_TEMPLATE_CATEGORY" val="custom"/>
  <p:tag name="KSO_WM_TEMPLATE_INDEX" val="20238263"/>
</p:tagLst>
</file>

<file path=ppt/tags/tag35.xml><?xml version="1.0" encoding="utf-8"?>
<p:tagLst xmlns:p="http://schemas.openxmlformats.org/presentationml/2006/main">
  <p:tag name="KSO_WM_BEAUTIFY_FLAG" val="#wm#"/>
  <p:tag name="KSO_WM_TEMPLATE_CATEGORY" val="custom"/>
  <p:tag name="KSO_WM_TEMPLATE_INDEX" val="20238263"/>
</p:tagLst>
</file>

<file path=ppt/tags/tag36.xml><?xml version="1.0" encoding="utf-8"?>
<p:tagLst xmlns:p="http://schemas.openxmlformats.org/presentationml/2006/main">
  <p:tag name="resource_record_key" val="{&quot;70&quot;:[332182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5164</Words>
  <Application>WPS Presentation</Application>
  <PresentationFormat>Widescreen</PresentationFormat>
  <Paragraphs>174</Paragraphs>
  <Slides>14</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14</vt:i4>
      </vt:variant>
    </vt:vector>
  </HeadingPairs>
  <TitlesOfParts>
    <vt:vector size="26" baseType="lpstr">
      <vt:lpstr>Arial</vt:lpstr>
      <vt:lpstr>SimSun</vt:lpstr>
      <vt:lpstr>Wingdings</vt:lpstr>
      <vt:lpstr>Arial Unicode MS</vt:lpstr>
      <vt:lpstr>Calibri Light</vt:lpstr>
      <vt:lpstr>Calibri</vt:lpstr>
      <vt:lpstr>Microsoft YaHei</vt:lpstr>
      <vt:lpstr>Algerian</vt:lpstr>
      <vt:lpstr>Arial Black</vt:lpstr>
      <vt:lpstr>Helvetica Neue</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Your title here</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 </dc:title>
  <dc:creator>heart</dc:creator>
  <cp:lastModifiedBy>Ayan Biswas</cp:lastModifiedBy>
  <cp:revision>2</cp:revision>
  <dcterms:created xsi:type="dcterms:W3CDTF">2025-02-15T07:39:06Z</dcterms:created>
  <dcterms:modified xsi:type="dcterms:W3CDTF">2025-02-15T11:08:37Z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154B7DF2DA454826A67A5CFE05F0C0C2_13</vt:lpwstr>
  </property>
  <property fmtid="{D5CDD505-2E9C-101B-9397-08002B2CF9AE}" pid="3" name="KSOProductBuildVer">
    <vt:lpwstr>1033-12.2.0.19805</vt:lpwstr>
  </property>
</Properties>
</file>